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75" r:id="rId4"/>
    <p:sldId id="259" r:id="rId5"/>
    <p:sldId id="260" r:id="rId6"/>
    <p:sldId id="261" r:id="rId7"/>
    <p:sldId id="263" r:id="rId8"/>
    <p:sldId id="269" r:id="rId9"/>
    <p:sldId id="268" r:id="rId10"/>
    <p:sldId id="273" r:id="rId11"/>
    <p:sldId id="274" r:id="rId12"/>
    <p:sldId id="276" r:id="rId13"/>
    <p:sldId id="277" r:id="rId14"/>
    <p:sldId id="278" r:id="rId15"/>
    <p:sldId id="279" r:id="rId16"/>
    <p:sldId id="26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9563F"/>
    <a:srgbClr val="A4E0EE"/>
    <a:srgbClr val="8DE3EF"/>
    <a:srgbClr val="3AC0C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3E4409-3735-4734-AC17-FCE33D4EE23F}" v="15" dt="2024-04-22T17:59:09.3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7645" autoAdjust="0"/>
  </p:normalViewPr>
  <p:slideViewPr>
    <p:cSldViewPr snapToGrid="0">
      <p:cViewPr varScale="1">
        <p:scale>
          <a:sx n="70" d="100"/>
          <a:sy n="70" d="100"/>
        </p:scale>
        <p:origin x="133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ew Timon" userId="d1d66a6c-30c3-4321-8b24-fca256b9ee31" providerId="ADAL" clId="{5F3E4409-3735-4734-AC17-FCE33D4EE23F}"/>
    <pc:docChg chg="undo custSel addSld delSld modSld">
      <pc:chgData name="Drew Timon" userId="d1d66a6c-30c3-4321-8b24-fca256b9ee31" providerId="ADAL" clId="{5F3E4409-3735-4734-AC17-FCE33D4EE23F}" dt="2024-04-23T15:19:15.466" v="5220" actId="20577"/>
      <pc:docMkLst>
        <pc:docMk/>
      </pc:docMkLst>
      <pc:sldChg chg="modSp mod modNotesTx">
        <pc:chgData name="Drew Timon" userId="d1d66a6c-30c3-4321-8b24-fca256b9ee31" providerId="ADAL" clId="{5F3E4409-3735-4734-AC17-FCE33D4EE23F}" dt="2024-04-23T14:59:28.548" v="4566" actId="20577"/>
        <pc:sldMkLst>
          <pc:docMk/>
          <pc:sldMk cId="3688281551" sldId="256"/>
        </pc:sldMkLst>
        <pc:spChg chg="mod">
          <ac:chgData name="Drew Timon" userId="d1d66a6c-30c3-4321-8b24-fca256b9ee31" providerId="ADAL" clId="{5F3E4409-3735-4734-AC17-FCE33D4EE23F}" dt="2024-04-23T14:58:31.882" v="4544" actId="20577"/>
          <ac:spMkLst>
            <pc:docMk/>
            <pc:sldMk cId="3688281551" sldId="256"/>
            <ac:spMk id="3" creationId="{A78E18AF-DEA1-82E7-1B8A-75E1B377E807}"/>
          </ac:spMkLst>
        </pc:spChg>
      </pc:sldChg>
      <pc:sldChg chg="modSp mod modNotesTx">
        <pc:chgData name="Drew Timon" userId="d1d66a6c-30c3-4321-8b24-fca256b9ee31" providerId="ADAL" clId="{5F3E4409-3735-4734-AC17-FCE33D4EE23F}" dt="2024-04-22T18:00:24.001" v="4430" actId="20577"/>
        <pc:sldMkLst>
          <pc:docMk/>
          <pc:sldMk cId="3374395034" sldId="257"/>
        </pc:sldMkLst>
        <pc:spChg chg="mod">
          <ac:chgData name="Drew Timon" userId="d1d66a6c-30c3-4321-8b24-fca256b9ee31" providerId="ADAL" clId="{5F3E4409-3735-4734-AC17-FCE33D4EE23F}" dt="2024-04-22T16:40:43.913" v="761" actId="27636"/>
          <ac:spMkLst>
            <pc:docMk/>
            <pc:sldMk cId="3374395034" sldId="257"/>
            <ac:spMk id="4" creationId="{89C8F96F-95A1-570D-96FB-E2DB20F82F42}"/>
          </ac:spMkLst>
        </pc:spChg>
      </pc:sldChg>
      <pc:sldChg chg="del">
        <pc:chgData name="Drew Timon" userId="d1d66a6c-30c3-4321-8b24-fca256b9ee31" providerId="ADAL" clId="{5F3E4409-3735-4734-AC17-FCE33D4EE23F}" dt="2024-04-22T16:47:55.793" v="764" actId="2696"/>
        <pc:sldMkLst>
          <pc:docMk/>
          <pc:sldMk cId="3561388371" sldId="258"/>
        </pc:sldMkLst>
      </pc:sldChg>
      <pc:sldChg chg="modSp mod modNotesTx">
        <pc:chgData name="Drew Timon" userId="d1d66a6c-30c3-4321-8b24-fca256b9ee31" providerId="ADAL" clId="{5F3E4409-3735-4734-AC17-FCE33D4EE23F}" dt="2024-04-23T15:00:54.083" v="4592" actId="20577"/>
        <pc:sldMkLst>
          <pc:docMk/>
          <pc:sldMk cId="1962149335" sldId="259"/>
        </pc:sldMkLst>
        <pc:spChg chg="mod">
          <ac:chgData name="Drew Timon" userId="d1d66a6c-30c3-4321-8b24-fca256b9ee31" providerId="ADAL" clId="{5F3E4409-3735-4734-AC17-FCE33D4EE23F}" dt="2024-04-22T16:53:36.638" v="829" actId="20577"/>
          <ac:spMkLst>
            <pc:docMk/>
            <pc:sldMk cId="1962149335" sldId="259"/>
            <ac:spMk id="2" creationId="{7A90373F-2EA0-61B2-8855-7360800B5948}"/>
          </ac:spMkLst>
        </pc:spChg>
        <pc:spChg chg="mod">
          <ac:chgData name="Drew Timon" userId="d1d66a6c-30c3-4321-8b24-fca256b9ee31" providerId="ADAL" clId="{5F3E4409-3735-4734-AC17-FCE33D4EE23F}" dt="2024-04-22T16:53:33.101" v="827" actId="113"/>
          <ac:spMkLst>
            <pc:docMk/>
            <pc:sldMk cId="1962149335" sldId="259"/>
            <ac:spMk id="3" creationId="{4E2689F5-E097-4215-A1A6-041A016A8B3F}"/>
          </ac:spMkLst>
        </pc:spChg>
      </pc:sldChg>
      <pc:sldChg chg="modSp mod modNotesTx">
        <pc:chgData name="Drew Timon" userId="d1d66a6c-30c3-4321-8b24-fca256b9ee31" providerId="ADAL" clId="{5F3E4409-3735-4734-AC17-FCE33D4EE23F}" dt="2024-04-22T17:00:26.884" v="1425" actId="20577"/>
        <pc:sldMkLst>
          <pc:docMk/>
          <pc:sldMk cId="1164220653" sldId="260"/>
        </pc:sldMkLst>
        <pc:spChg chg="mod">
          <ac:chgData name="Drew Timon" userId="d1d66a6c-30c3-4321-8b24-fca256b9ee31" providerId="ADAL" clId="{5F3E4409-3735-4734-AC17-FCE33D4EE23F}" dt="2024-04-22T16:56:10.184" v="945" actId="20577"/>
          <ac:spMkLst>
            <pc:docMk/>
            <pc:sldMk cId="1164220653" sldId="260"/>
            <ac:spMk id="2" creationId="{7A90373F-2EA0-61B2-8855-7360800B5948}"/>
          </ac:spMkLst>
        </pc:spChg>
        <pc:spChg chg="mod">
          <ac:chgData name="Drew Timon" userId="d1d66a6c-30c3-4321-8b24-fca256b9ee31" providerId="ADAL" clId="{5F3E4409-3735-4734-AC17-FCE33D4EE23F}" dt="2024-04-22T16:59:43.562" v="1255" actId="313"/>
          <ac:spMkLst>
            <pc:docMk/>
            <pc:sldMk cId="1164220653" sldId="260"/>
            <ac:spMk id="4" creationId="{2D70C93D-C1D5-FCCE-8568-B6ADD1B4D183}"/>
          </ac:spMkLst>
        </pc:spChg>
      </pc:sldChg>
      <pc:sldChg chg="modSp mod modNotesTx">
        <pc:chgData name="Drew Timon" userId="d1d66a6c-30c3-4321-8b24-fca256b9ee31" providerId="ADAL" clId="{5F3E4409-3735-4734-AC17-FCE33D4EE23F}" dt="2024-04-23T15:13:03.474" v="4808" actId="313"/>
        <pc:sldMkLst>
          <pc:docMk/>
          <pc:sldMk cId="17035544" sldId="261"/>
        </pc:sldMkLst>
        <pc:spChg chg="mod">
          <ac:chgData name="Drew Timon" userId="d1d66a6c-30c3-4321-8b24-fca256b9ee31" providerId="ADAL" clId="{5F3E4409-3735-4734-AC17-FCE33D4EE23F}" dt="2024-04-22T17:00:55.868" v="1444" actId="20577"/>
          <ac:spMkLst>
            <pc:docMk/>
            <pc:sldMk cId="17035544" sldId="261"/>
            <ac:spMk id="2" creationId="{7A90373F-2EA0-61B2-8855-7360800B5948}"/>
          </ac:spMkLst>
        </pc:spChg>
        <pc:spChg chg="mod">
          <ac:chgData name="Drew Timon" userId="d1d66a6c-30c3-4321-8b24-fca256b9ee31" providerId="ADAL" clId="{5F3E4409-3735-4734-AC17-FCE33D4EE23F}" dt="2024-04-22T17:04:48.534" v="1750" actId="20577"/>
          <ac:spMkLst>
            <pc:docMk/>
            <pc:sldMk cId="17035544" sldId="261"/>
            <ac:spMk id="5" creationId="{F526253C-5661-3BB4-0668-95CBBBFEA9C4}"/>
          </ac:spMkLst>
        </pc:spChg>
      </pc:sldChg>
      <pc:sldChg chg="modSp mod modNotesTx">
        <pc:chgData name="Drew Timon" userId="d1d66a6c-30c3-4321-8b24-fca256b9ee31" providerId="ADAL" clId="{5F3E4409-3735-4734-AC17-FCE33D4EE23F}" dt="2024-04-22T17:25:36.934" v="3005" actId="313"/>
        <pc:sldMkLst>
          <pc:docMk/>
          <pc:sldMk cId="1620426440" sldId="263"/>
        </pc:sldMkLst>
        <pc:spChg chg="mod">
          <ac:chgData name="Drew Timon" userId="d1d66a6c-30c3-4321-8b24-fca256b9ee31" providerId="ADAL" clId="{5F3E4409-3735-4734-AC17-FCE33D4EE23F}" dt="2024-04-22T17:20:30.768" v="2327" actId="20577"/>
          <ac:spMkLst>
            <pc:docMk/>
            <pc:sldMk cId="1620426440" sldId="263"/>
            <ac:spMk id="2" creationId="{7A90373F-2EA0-61B2-8855-7360800B5948}"/>
          </ac:spMkLst>
        </pc:spChg>
        <pc:spChg chg="mod">
          <ac:chgData name="Drew Timon" userId="d1d66a6c-30c3-4321-8b24-fca256b9ee31" providerId="ADAL" clId="{5F3E4409-3735-4734-AC17-FCE33D4EE23F}" dt="2024-04-22T17:23:49.204" v="2641" actId="20577"/>
          <ac:spMkLst>
            <pc:docMk/>
            <pc:sldMk cId="1620426440" sldId="263"/>
            <ac:spMk id="5" creationId="{523C3F54-9212-CB70-F0A4-5E62D6B6B009}"/>
          </ac:spMkLst>
        </pc:spChg>
      </pc:sldChg>
      <pc:sldChg chg="modNotesTx">
        <pc:chgData name="Drew Timon" userId="d1d66a6c-30c3-4321-8b24-fca256b9ee31" providerId="ADAL" clId="{5F3E4409-3735-4734-AC17-FCE33D4EE23F}" dt="2024-04-22T18:07:12.637" v="4534"/>
        <pc:sldMkLst>
          <pc:docMk/>
          <pc:sldMk cId="932788425" sldId="264"/>
        </pc:sldMkLst>
      </pc:sldChg>
      <pc:sldChg chg="del">
        <pc:chgData name="Drew Timon" userId="d1d66a6c-30c3-4321-8b24-fca256b9ee31" providerId="ADAL" clId="{5F3E4409-3735-4734-AC17-FCE33D4EE23F}" dt="2024-04-22T17:26:18.272" v="3006" actId="2696"/>
        <pc:sldMkLst>
          <pc:docMk/>
          <pc:sldMk cId="284256941" sldId="265"/>
        </pc:sldMkLst>
      </pc:sldChg>
      <pc:sldChg chg="del">
        <pc:chgData name="Drew Timon" userId="d1d66a6c-30c3-4321-8b24-fca256b9ee31" providerId="ADAL" clId="{5F3E4409-3735-4734-AC17-FCE33D4EE23F}" dt="2024-04-22T17:26:18.272" v="3006" actId="2696"/>
        <pc:sldMkLst>
          <pc:docMk/>
          <pc:sldMk cId="1831083223" sldId="266"/>
        </pc:sldMkLst>
      </pc:sldChg>
      <pc:sldChg chg="del">
        <pc:chgData name="Drew Timon" userId="d1d66a6c-30c3-4321-8b24-fca256b9ee31" providerId="ADAL" clId="{5F3E4409-3735-4734-AC17-FCE33D4EE23F}" dt="2024-04-22T17:26:18.272" v="3006" actId="2696"/>
        <pc:sldMkLst>
          <pc:docMk/>
          <pc:sldMk cId="1867187928" sldId="267"/>
        </pc:sldMkLst>
      </pc:sldChg>
      <pc:sldChg chg="addSp delSp modSp mod modNotesTx">
        <pc:chgData name="Drew Timon" userId="d1d66a6c-30c3-4321-8b24-fca256b9ee31" providerId="ADAL" clId="{5F3E4409-3735-4734-AC17-FCE33D4EE23F}" dt="2024-04-22T17:31:46.060" v="3373" actId="5793"/>
        <pc:sldMkLst>
          <pc:docMk/>
          <pc:sldMk cId="1318379892" sldId="268"/>
        </pc:sldMkLst>
        <pc:spChg chg="del mod">
          <ac:chgData name="Drew Timon" userId="d1d66a6c-30c3-4321-8b24-fca256b9ee31" providerId="ADAL" clId="{5F3E4409-3735-4734-AC17-FCE33D4EE23F}" dt="2024-04-22T17:29:27.367" v="3236" actId="478"/>
          <ac:spMkLst>
            <pc:docMk/>
            <pc:sldMk cId="1318379892" sldId="268"/>
            <ac:spMk id="2" creationId="{D28FA9DF-992F-BF79-D1E4-C6D264FA5A5C}"/>
          </ac:spMkLst>
        </pc:spChg>
        <pc:spChg chg="add mod">
          <ac:chgData name="Drew Timon" userId="d1d66a6c-30c3-4321-8b24-fca256b9ee31" providerId="ADAL" clId="{5F3E4409-3735-4734-AC17-FCE33D4EE23F}" dt="2024-04-22T17:29:50.535" v="3271" actId="121"/>
          <ac:spMkLst>
            <pc:docMk/>
            <pc:sldMk cId="1318379892" sldId="268"/>
            <ac:spMk id="4" creationId="{7D027DDF-D2DA-3870-6CF9-332E6CE65BC2}"/>
          </ac:spMkLst>
        </pc:spChg>
        <pc:picChg chg="del">
          <ac:chgData name="Drew Timon" userId="d1d66a6c-30c3-4321-8b24-fca256b9ee31" providerId="ADAL" clId="{5F3E4409-3735-4734-AC17-FCE33D4EE23F}" dt="2024-04-22T17:29:24.801" v="3234" actId="478"/>
          <ac:picMkLst>
            <pc:docMk/>
            <pc:sldMk cId="1318379892" sldId="268"/>
            <ac:picMk id="5" creationId="{9BF34256-FED2-33E8-6724-899866C307E4}"/>
          </ac:picMkLst>
        </pc:picChg>
        <pc:picChg chg="add mod">
          <ac:chgData name="Drew Timon" userId="d1d66a6c-30c3-4321-8b24-fca256b9ee31" providerId="ADAL" clId="{5F3E4409-3735-4734-AC17-FCE33D4EE23F}" dt="2024-04-22T17:30:24.279" v="3277" actId="1076"/>
          <ac:picMkLst>
            <pc:docMk/>
            <pc:sldMk cId="1318379892" sldId="268"/>
            <ac:picMk id="7" creationId="{CB336FB5-5D04-B6A9-D19F-DF07592D907F}"/>
          </ac:picMkLst>
        </pc:picChg>
        <pc:picChg chg="add mod">
          <ac:chgData name="Drew Timon" userId="d1d66a6c-30c3-4321-8b24-fca256b9ee31" providerId="ADAL" clId="{5F3E4409-3735-4734-AC17-FCE33D4EE23F}" dt="2024-04-22T17:30:21.411" v="3276" actId="1076"/>
          <ac:picMkLst>
            <pc:docMk/>
            <pc:sldMk cId="1318379892" sldId="268"/>
            <ac:picMk id="8" creationId="{F5A05C6E-5ACA-F789-F830-C92582DACB88}"/>
          </ac:picMkLst>
        </pc:picChg>
      </pc:sldChg>
      <pc:sldChg chg="modSp mod modNotesTx">
        <pc:chgData name="Drew Timon" userId="d1d66a6c-30c3-4321-8b24-fca256b9ee31" providerId="ADAL" clId="{5F3E4409-3735-4734-AC17-FCE33D4EE23F}" dt="2024-04-22T18:03:57.105" v="4513"/>
        <pc:sldMkLst>
          <pc:docMk/>
          <pc:sldMk cId="3034037841" sldId="269"/>
        </pc:sldMkLst>
        <pc:spChg chg="mod">
          <ac:chgData name="Drew Timon" userId="d1d66a6c-30c3-4321-8b24-fca256b9ee31" providerId="ADAL" clId="{5F3E4409-3735-4734-AC17-FCE33D4EE23F}" dt="2024-04-22T17:26:38.351" v="3023" actId="20577"/>
          <ac:spMkLst>
            <pc:docMk/>
            <pc:sldMk cId="3034037841" sldId="269"/>
            <ac:spMk id="2" creationId="{6084D8B8-4AC0-37E6-4838-045B0625717B}"/>
          </ac:spMkLst>
        </pc:spChg>
        <pc:spChg chg="mod">
          <ac:chgData name="Drew Timon" userId="d1d66a6c-30c3-4321-8b24-fca256b9ee31" providerId="ADAL" clId="{5F3E4409-3735-4734-AC17-FCE33D4EE23F}" dt="2024-04-22T17:28:39.601" v="3232" actId="20577"/>
          <ac:spMkLst>
            <pc:docMk/>
            <pc:sldMk cId="3034037841" sldId="269"/>
            <ac:spMk id="5" creationId="{C10C89E9-2E78-C9AA-081F-A16D8E1C5E36}"/>
          </ac:spMkLst>
        </pc:spChg>
      </pc:sldChg>
      <pc:sldChg chg="del">
        <pc:chgData name="Drew Timon" userId="d1d66a6c-30c3-4321-8b24-fca256b9ee31" providerId="ADAL" clId="{5F3E4409-3735-4734-AC17-FCE33D4EE23F}" dt="2024-04-22T17:26:18.272" v="3006" actId="2696"/>
        <pc:sldMkLst>
          <pc:docMk/>
          <pc:sldMk cId="3094729752" sldId="270"/>
        </pc:sldMkLst>
      </pc:sldChg>
      <pc:sldChg chg="del">
        <pc:chgData name="Drew Timon" userId="d1d66a6c-30c3-4321-8b24-fca256b9ee31" providerId="ADAL" clId="{5F3E4409-3735-4734-AC17-FCE33D4EE23F}" dt="2024-04-22T17:32:46.156" v="3374" actId="2696"/>
        <pc:sldMkLst>
          <pc:docMk/>
          <pc:sldMk cId="993328771" sldId="271"/>
        </pc:sldMkLst>
      </pc:sldChg>
      <pc:sldChg chg="del">
        <pc:chgData name="Drew Timon" userId="d1d66a6c-30c3-4321-8b24-fca256b9ee31" providerId="ADAL" clId="{5F3E4409-3735-4734-AC17-FCE33D4EE23F}" dt="2024-04-22T17:32:46.156" v="3374" actId="2696"/>
        <pc:sldMkLst>
          <pc:docMk/>
          <pc:sldMk cId="1075292237" sldId="272"/>
        </pc:sldMkLst>
      </pc:sldChg>
      <pc:sldChg chg="modSp mod modNotesTx">
        <pc:chgData name="Drew Timon" userId="d1d66a6c-30c3-4321-8b24-fca256b9ee31" providerId="ADAL" clId="{5F3E4409-3735-4734-AC17-FCE33D4EE23F}" dt="2024-04-22T17:37:18.958" v="3605"/>
        <pc:sldMkLst>
          <pc:docMk/>
          <pc:sldMk cId="3813057327" sldId="273"/>
        </pc:sldMkLst>
        <pc:spChg chg="mod">
          <ac:chgData name="Drew Timon" userId="d1d66a6c-30c3-4321-8b24-fca256b9ee31" providerId="ADAL" clId="{5F3E4409-3735-4734-AC17-FCE33D4EE23F}" dt="2024-04-22T17:33:06.301" v="3406" actId="20577"/>
          <ac:spMkLst>
            <pc:docMk/>
            <pc:sldMk cId="3813057327" sldId="273"/>
            <ac:spMk id="2" creationId="{964D32B3-76F6-C2DE-4EE7-04D858CF3A26}"/>
          </ac:spMkLst>
        </pc:spChg>
        <pc:spChg chg="mod">
          <ac:chgData name="Drew Timon" userId="d1d66a6c-30c3-4321-8b24-fca256b9ee31" providerId="ADAL" clId="{5F3E4409-3735-4734-AC17-FCE33D4EE23F}" dt="2024-04-22T17:36:45.134" v="3592" actId="20577"/>
          <ac:spMkLst>
            <pc:docMk/>
            <pc:sldMk cId="3813057327" sldId="273"/>
            <ac:spMk id="5" creationId="{B7E8DEA7-BE0B-F2E2-01ED-7B2AD7AC8751}"/>
          </ac:spMkLst>
        </pc:spChg>
      </pc:sldChg>
      <pc:sldChg chg="modSp mod modNotesTx">
        <pc:chgData name="Drew Timon" userId="d1d66a6c-30c3-4321-8b24-fca256b9ee31" providerId="ADAL" clId="{5F3E4409-3735-4734-AC17-FCE33D4EE23F}" dt="2024-04-22T18:04:57.796" v="4518" actId="313"/>
        <pc:sldMkLst>
          <pc:docMk/>
          <pc:sldMk cId="2523627127" sldId="274"/>
        </pc:sldMkLst>
        <pc:spChg chg="mod">
          <ac:chgData name="Drew Timon" userId="d1d66a6c-30c3-4321-8b24-fca256b9ee31" providerId="ADAL" clId="{5F3E4409-3735-4734-AC17-FCE33D4EE23F}" dt="2024-04-22T17:38:22.318" v="3626" actId="20577"/>
          <ac:spMkLst>
            <pc:docMk/>
            <pc:sldMk cId="2523627127" sldId="274"/>
            <ac:spMk id="2" creationId="{6F685460-8225-CB90-B213-8DF69F1147B1}"/>
          </ac:spMkLst>
        </pc:spChg>
        <pc:spChg chg="mod">
          <ac:chgData name="Drew Timon" userId="d1d66a6c-30c3-4321-8b24-fca256b9ee31" providerId="ADAL" clId="{5F3E4409-3735-4734-AC17-FCE33D4EE23F}" dt="2024-04-22T17:53:10.058" v="3859" actId="313"/>
          <ac:spMkLst>
            <pc:docMk/>
            <pc:sldMk cId="2523627127" sldId="274"/>
            <ac:spMk id="5" creationId="{00E45915-8590-2634-CBBB-7ACA6ED309DC}"/>
          </ac:spMkLst>
        </pc:spChg>
      </pc:sldChg>
      <pc:sldChg chg="addSp delSp modSp mod modNotesTx">
        <pc:chgData name="Drew Timon" userId="d1d66a6c-30c3-4321-8b24-fca256b9ee31" providerId="ADAL" clId="{5F3E4409-3735-4734-AC17-FCE33D4EE23F}" dt="2024-04-22T16:50:36.235" v="794"/>
        <pc:sldMkLst>
          <pc:docMk/>
          <pc:sldMk cId="3295645149" sldId="275"/>
        </pc:sldMkLst>
        <pc:spChg chg="mod">
          <ac:chgData name="Drew Timon" userId="d1d66a6c-30c3-4321-8b24-fca256b9ee31" providerId="ADAL" clId="{5F3E4409-3735-4734-AC17-FCE33D4EE23F}" dt="2024-04-22T16:48:40.018" v="783" actId="20577"/>
          <ac:spMkLst>
            <pc:docMk/>
            <pc:sldMk cId="3295645149" sldId="275"/>
            <ac:spMk id="2" creationId="{9DA1C673-4416-A18C-7B78-417196CE8C10}"/>
          </ac:spMkLst>
        </pc:spChg>
        <pc:spChg chg="del mod">
          <ac:chgData name="Drew Timon" userId="d1d66a6c-30c3-4321-8b24-fca256b9ee31" providerId="ADAL" clId="{5F3E4409-3735-4734-AC17-FCE33D4EE23F}" dt="2024-04-22T16:48:56.551" v="785"/>
          <ac:spMkLst>
            <pc:docMk/>
            <pc:sldMk cId="3295645149" sldId="275"/>
            <ac:spMk id="4" creationId="{F9378096-65FB-9B95-7EFD-4CA23CDA2042}"/>
          </ac:spMkLst>
        </pc:spChg>
        <pc:spChg chg="add mod">
          <ac:chgData name="Drew Timon" userId="d1d66a6c-30c3-4321-8b24-fca256b9ee31" providerId="ADAL" clId="{5F3E4409-3735-4734-AC17-FCE33D4EE23F}" dt="2024-04-22T16:49:30.226" v="788" actId="1076"/>
          <ac:spMkLst>
            <pc:docMk/>
            <pc:sldMk cId="3295645149" sldId="275"/>
            <ac:spMk id="5" creationId="{281F4025-3D49-1693-A9AE-35B86E06A8D1}"/>
          </ac:spMkLst>
        </pc:spChg>
        <pc:spChg chg="add mod">
          <ac:chgData name="Drew Timon" userId="d1d66a6c-30c3-4321-8b24-fca256b9ee31" providerId="ADAL" clId="{5F3E4409-3735-4734-AC17-FCE33D4EE23F}" dt="2024-04-22T16:50:08.860" v="791" actId="1076"/>
          <ac:spMkLst>
            <pc:docMk/>
            <pc:sldMk cId="3295645149" sldId="275"/>
            <ac:spMk id="7" creationId="{BCA3862C-55DD-85B0-CB7F-79A543A7D4F2}"/>
          </ac:spMkLst>
        </pc:spChg>
        <pc:spChg chg="add mod">
          <ac:chgData name="Drew Timon" userId="d1d66a6c-30c3-4321-8b24-fca256b9ee31" providerId="ADAL" clId="{5F3E4409-3735-4734-AC17-FCE33D4EE23F}" dt="2024-04-22T16:50:20.958" v="793" actId="1076"/>
          <ac:spMkLst>
            <pc:docMk/>
            <pc:sldMk cId="3295645149" sldId="275"/>
            <ac:spMk id="8" creationId="{696F44E3-825D-A92A-1065-555D060CC992}"/>
          </ac:spMkLst>
        </pc:spChg>
        <pc:graphicFrameChg chg="add mod">
          <ac:chgData name="Drew Timon" userId="d1d66a6c-30c3-4321-8b24-fca256b9ee31" providerId="ADAL" clId="{5F3E4409-3735-4734-AC17-FCE33D4EE23F}" dt="2024-04-22T16:49:48.888" v="789" actId="20577"/>
          <ac:graphicFrameMkLst>
            <pc:docMk/>
            <pc:sldMk cId="3295645149" sldId="275"/>
            <ac:graphicFrameMk id="3" creationId="{481E876B-0CB2-45A9-5154-1DE74730CD02}"/>
          </ac:graphicFrameMkLst>
        </pc:graphicFrameChg>
      </pc:sldChg>
      <pc:sldChg chg="new del">
        <pc:chgData name="Drew Timon" userId="d1d66a6c-30c3-4321-8b24-fca256b9ee31" providerId="ADAL" clId="{5F3E4409-3735-4734-AC17-FCE33D4EE23F}" dt="2024-04-22T17:53:31.822" v="3861" actId="2696"/>
        <pc:sldMkLst>
          <pc:docMk/>
          <pc:sldMk cId="1028304029" sldId="276"/>
        </pc:sldMkLst>
      </pc:sldChg>
      <pc:sldChg chg="modSp add mod modNotesTx">
        <pc:chgData name="Drew Timon" userId="d1d66a6c-30c3-4321-8b24-fca256b9ee31" providerId="ADAL" clId="{5F3E4409-3735-4734-AC17-FCE33D4EE23F}" dt="2024-04-22T18:05:59.125" v="4526" actId="20577"/>
        <pc:sldMkLst>
          <pc:docMk/>
          <pc:sldMk cId="3329761923" sldId="276"/>
        </pc:sldMkLst>
        <pc:spChg chg="mod">
          <ac:chgData name="Drew Timon" userId="d1d66a6c-30c3-4321-8b24-fca256b9ee31" providerId="ADAL" clId="{5F3E4409-3735-4734-AC17-FCE33D4EE23F}" dt="2024-04-22T17:53:40.201" v="3874" actId="20577"/>
          <ac:spMkLst>
            <pc:docMk/>
            <pc:sldMk cId="3329761923" sldId="276"/>
            <ac:spMk id="2" creationId="{6F685460-8225-CB90-B213-8DF69F1147B1}"/>
          </ac:spMkLst>
        </pc:spChg>
        <pc:spChg chg="mod">
          <ac:chgData name="Drew Timon" userId="d1d66a6c-30c3-4321-8b24-fca256b9ee31" providerId="ADAL" clId="{5F3E4409-3735-4734-AC17-FCE33D4EE23F}" dt="2024-04-22T17:56:58.201" v="4205" actId="20577"/>
          <ac:spMkLst>
            <pc:docMk/>
            <pc:sldMk cId="3329761923" sldId="276"/>
            <ac:spMk id="5" creationId="{00E45915-8590-2634-CBBB-7ACA6ED309DC}"/>
          </ac:spMkLst>
        </pc:spChg>
      </pc:sldChg>
      <pc:sldChg chg="modSp add mod modNotesTx">
        <pc:chgData name="Drew Timon" userId="d1d66a6c-30c3-4321-8b24-fca256b9ee31" providerId="ADAL" clId="{5F3E4409-3735-4734-AC17-FCE33D4EE23F}" dt="2024-04-22T17:59:11.687" v="4345"/>
        <pc:sldMkLst>
          <pc:docMk/>
          <pc:sldMk cId="876390825" sldId="277"/>
        </pc:sldMkLst>
        <pc:spChg chg="mod">
          <ac:chgData name="Drew Timon" userId="d1d66a6c-30c3-4321-8b24-fca256b9ee31" providerId="ADAL" clId="{5F3E4409-3735-4734-AC17-FCE33D4EE23F}" dt="2024-04-22T17:58:28.169" v="4340" actId="20577"/>
          <ac:spMkLst>
            <pc:docMk/>
            <pc:sldMk cId="876390825" sldId="277"/>
            <ac:spMk id="2" creationId="{6F685460-8225-CB90-B213-8DF69F1147B1}"/>
          </ac:spMkLst>
        </pc:spChg>
        <pc:spChg chg="mod">
          <ac:chgData name="Drew Timon" userId="d1d66a6c-30c3-4321-8b24-fca256b9ee31" providerId="ADAL" clId="{5F3E4409-3735-4734-AC17-FCE33D4EE23F}" dt="2024-04-22T17:58:45.257" v="4342"/>
          <ac:spMkLst>
            <pc:docMk/>
            <pc:sldMk cId="876390825" sldId="277"/>
            <ac:spMk id="5" creationId="{00E45915-8590-2634-CBBB-7ACA6ED309DC}"/>
          </ac:spMkLst>
        </pc:spChg>
      </pc:sldChg>
      <pc:sldChg chg="modSp add mod modNotesTx">
        <pc:chgData name="Drew Timon" userId="d1d66a6c-30c3-4321-8b24-fca256b9ee31" providerId="ADAL" clId="{5F3E4409-3735-4734-AC17-FCE33D4EE23F}" dt="2024-04-22T18:06:59.554" v="4533"/>
        <pc:sldMkLst>
          <pc:docMk/>
          <pc:sldMk cId="627483062" sldId="278"/>
        </pc:sldMkLst>
        <pc:spChg chg="mod">
          <ac:chgData name="Drew Timon" userId="d1d66a6c-30c3-4321-8b24-fca256b9ee31" providerId="ADAL" clId="{5F3E4409-3735-4734-AC17-FCE33D4EE23F}" dt="2024-04-22T18:00:40.734" v="4444" actId="20577"/>
          <ac:spMkLst>
            <pc:docMk/>
            <pc:sldMk cId="627483062" sldId="278"/>
            <ac:spMk id="2" creationId="{6F685460-8225-CB90-B213-8DF69F1147B1}"/>
          </ac:spMkLst>
        </pc:spChg>
        <pc:spChg chg="mod">
          <ac:chgData name="Drew Timon" userId="d1d66a6c-30c3-4321-8b24-fca256b9ee31" providerId="ADAL" clId="{5F3E4409-3735-4734-AC17-FCE33D4EE23F}" dt="2024-04-22T18:01:01.505" v="4446" actId="27636"/>
          <ac:spMkLst>
            <pc:docMk/>
            <pc:sldMk cId="627483062" sldId="278"/>
            <ac:spMk id="5" creationId="{00E45915-8590-2634-CBBB-7ACA6ED309DC}"/>
          </ac:spMkLst>
        </pc:spChg>
      </pc:sldChg>
      <pc:sldChg chg="modSp add mod modNotesTx">
        <pc:chgData name="Drew Timon" userId="d1d66a6c-30c3-4321-8b24-fca256b9ee31" providerId="ADAL" clId="{5F3E4409-3735-4734-AC17-FCE33D4EE23F}" dt="2024-04-23T15:19:15.466" v="5220" actId="20577"/>
        <pc:sldMkLst>
          <pc:docMk/>
          <pc:sldMk cId="2652697871" sldId="279"/>
        </pc:sldMkLst>
        <pc:spChg chg="mod">
          <ac:chgData name="Drew Timon" userId="d1d66a6c-30c3-4321-8b24-fca256b9ee31" providerId="ADAL" clId="{5F3E4409-3735-4734-AC17-FCE33D4EE23F}" dt="2024-04-23T15:15:32.163" v="4819" actId="20577"/>
          <ac:spMkLst>
            <pc:docMk/>
            <pc:sldMk cId="2652697871" sldId="279"/>
            <ac:spMk id="2" creationId="{6F685460-8225-CB90-B213-8DF69F1147B1}"/>
          </ac:spMkLst>
        </pc:spChg>
        <pc:spChg chg="mod">
          <ac:chgData name="Drew Timon" userId="d1d66a6c-30c3-4321-8b24-fca256b9ee31" providerId="ADAL" clId="{5F3E4409-3735-4734-AC17-FCE33D4EE23F}" dt="2024-04-23T15:16:12.548" v="4897" actId="20577"/>
          <ac:spMkLst>
            <pc:docMk/>
            <pc:sldMk cId="2652697871" sldId="279"/>
            <ac:spMk id="5" creationId="{00E45915-8590-2634-CBBB-7ACA6ED309D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64A5AA9-52FC-4CD0-88E3-144D4B383F59}" type="doc">
      <dgm:prSet loTypeId="urn:microsoft.com/office/officeart/2005/8/layout/vList6" loCatId="list" qsTypeId="urn:microsoft.com/office/officeart/2005/8/quickstyle/simple1" qsCatId="simple" csTypeId="urn:microsoft.com/office/officeart/2005/8/colors/colorful1" csCatId="colorful" phldr="1"/>
      <dgm:spPr/>
      <dgm:t>
        <a:bodyPr/>
        <a:lstStyle/>
        <a:p>
          <a:endParaRPr lang="en-US"/>
        </a:p>
      </dgm:t>
    </dgm:pt>
    <dgm:pt modelId="{F16100DC-22F0-4B96-8D84-5A2CD76BB392}">
      <dgm:prSet phldrT="[Text]"/>
      <dgm:spPr/>
      <dgm:t>
        <a:bodyPr/>
        <a:lstStyle/>
        <a:p>
          <a:r>
            <a:rPr lang="en-US" dirty="0"/>
            <a:t>1</a:t>
          </a:r>
        </a:p>
      </dgm:t>
    </dgm:pt>
    <dgm:pt modelId="{69F4D26F-3AC6-4887-92C5-1AFB8E05B113}" type="parTrans" cxnId="{6BDFDCA7-9378-4E3E-A956-32F6FB1E948E}">
      <dgm:prSet/>
      <dgm:spPr/>
      <dgm:t>
        <a:bodyPr/>
        <a:lstStyle/>
        <a:p>
          <a:endParaRPr lang="en-US"/>
        </a:p>
      </dgm:t>
    </dgm:pt>
    <dgm:pt modelId="{A5193023-60D4-4FD8-9B95-1EF6D046464E}" type="sibTrans" cxnId="{6BDFDCA7-9378-4E3E-A956-32F6FB1E948E}">
      <dgm:prSet/>
      <dgm:spPr/>
      <dgm:t>
        <a:bodyPr/>
        <a:lstStyle/>
        <a:p>
          <a:endParaRPr lang="en-US"/>
        </a:p>
      </dgm:t>
    </dgm:pt>
    <dgm:pt modelId="{84EC7D02-B81C-4CF7-830C-64565D0C3D3A}">
      <dgm:prSet phldrT="[Text]"/>
      <dgm:spPr/>
      <dgm:t>
        <a:bodyPr/>
        <a:lstStyle/>
        <a:p>
          <a:r>
            <a:rPr lang="en-US" dirty="0"/>
            <a:t>Serious Injury</a:t>
          </a:r>
        </a:p>
      </dgm:t>
    </dgm:pt>
    <dgm:pt modelId="{05D3B786-B96E-436E-A3EB-DBED0BE73E43}" type="parTrans" cxnId="{A4461210-9D11-44AB-A9BE-9B8EFDC6A00F}">
      <dgm:prSet/>
      <dgm:spPr/>
      <dgm:t>
        <a:bodyPr/>
        <a:lstStyle/>
        <a:p>
          <a:endParaRPr lang="en-US"/>
        </a:p>
      </dgm:t>
    </dgm:pt>
    <dgm:pt modelId="{099257A4-241B-4B6C-A501-4D65EF51CBC9}" type="sibTrans" cxnId="{A4461210-9D11-44AB-A9BE-9B8EFDC6A00F}">
      <dgm:prSet/>
      <dgm:spPr/>
      <dgm:t>
        <a:bodyPr/>
        <a:lstStyle/>
        <a:p>
          <a:endParaRPr lang="en-US"/>
        </a:p>
      </dgm:t>
    </dgm:pt>
    <dgm:pt modelId="{AFA9C5C8-4B26-450E-B515-44BB83E9CDCE}">
      <dgm:prSet phldrT="[Text]"/>
      <dgm:spPr/>
      <dgm:t>
        <a:bodyPr/>
        <a:lstStyle/>
        <a:p>
          <a:r>
            <a:rPr lang="en-US" dirty="0"/>
            <a:t>29</a:t>
          </a:r>
        </a:p>
      </dgm:t>
    </dgm:pt>
    <dgm:pt modelId="{8BDCCA89-48EC-4028-83E6-03AA9C1AF88A}" type="parTrans" cxnId="{63F5D148-C75B-488F-BE4F-757987228D35}">
      <dgm:prSet/>
      <dgm:spPr/>
      <dgm:t>
        <a:bodyPr/>
        <a:lstStyle/>
        <a:p>
          <a:endParaRPr lang="en-US"/>
        </a:p>
      </dgm:t>
    </dgm:pt>
    <dgm:pt modelId="{5F4C69AE-4E1F-495F-98B2-CE78E5C351A0}" type="sibTrans" cxnId="{63F5D148-C75B-488F-BE4F-757987228D35}">
      <dgm:prSet/>
      <dgm:spPr/>
      <dgm:t>
        <a:bodyPr/>
        <a:lstStyle/>
        <a:p>
          <a:endParaRPr lang="en-US"/>
        </a:p>
      </dgm:t>
    </dgm:pt>
    <dgm:pt modelId="{D858C136-8F7D-40E9-B09E-DF2847302D82}">
      <dgm:prSet phldrT="[Text]"/>
      <dgm:spPr/>
      <dgm:t>
        <a:bodyPr/>
        <a:lstStyle/>
        <a:p>
          <a:r>
            <a:rPr lang="en-US" dirty="0"/>
            <a:t>Minor Injuries</a:t>
          </a:r>
        </a:p>
      </dgm:t>
    </dgm:pt>
    <dgm:pt modelId="{B7DD1032-0DA0-42DF-ABA7-9FF8F35E92A0}" type="parTrans" cxnId="{4236DF01-77C7-4A00-AD16-585A765221A0}">
      <dgm:prSet/>
      <dgm:spPr/>
      <dgm:t>
        <a:bodyPr/>
        <a:lstStyle/>
        <a:p>
          <a:endParaRPr lang="en-US"/>
        </a:p>
      </dgm:t>
    </dgm:pt>
    <dgm:pt modelId="{94C425FF-5F6F-44D8-AEEB-AC954370F19B}" type="sibTrans" cxnId="{4236DF01-77C7-4A00-AD16-585A765221A0}">
      <dgm:prSet/>
      <dgm:spPr/>
      <dgm:t>
        <a:bodyPr/>
        <a:lstStyle/>
        <a:p>
          <a:endParaRPr lang="en-US"/>
        </a:p>
      </dgm:t>
    </dgm:pt>
    <dgm:pt modelId="{B4982374-A991-4F08-B62D-E58DAC3B80AC}">
      <dgm:prSet phldrT="[Text]"/>
      <dgm:spPr/>
      <dgm:t>
        <a:bodyPr/>
        <a:lstStyle/>
        <a:p>
          <a:r>
            <a:rPr lang="en-US" dirty="0"/>
            <a:t>300</a:t>
          </a:r>
        </a:p>
      </dgm:t>
    </dgm:pt>
    <dgm:pt modelId="{D32023C3-0839-4562-8E45-BBD157BEF304}" type="parTrans" cxnId="{268F3C9A-6C1A-4A58-8136-30018B65537D}">
      <dgm:prSet/>
      <dgm:spPr/>
      <dgm:t>
        <a:bodyPr/>
        <a:lstStyle/>
        <a:p>
          <a:endParaRPr lang="en-US"/>
        </a:p>
      </dgm:t>
    </dgm:pt>
    <dgm:pt modelId="{8579422F-A5B7-4980-B6B2-FFAB3DBA8BDE}" type="sibTrans" cxnId="{268F3C9A-6C1A-4A58-8136-30018B65537D}">
      <dgm:prSet/>
      <dgm:spPr/>
      <dgm:t>
        <a:bodyPr/>
        <a:lstStyle/>
        <a:p>
          <a:endParaRPr lang="en-US"/>
        </a:p>
      </dgm:t>
    </dgm:pt>
    <dgm:pt modelId="{3AAC9D42-F3F3-4376-A796-AC40368F9BB5}">
      <dgm:prSet phldrT="[Text]"/>
      <dgm:spPr/>
      <dgm:t>
        <a:bodyPr/>
        <a:lstStyle/>
        <a:p>
          <a:r>
            <a:rPr lang="en-US" dirty="0"/>
            <a:t>Non-Injury Accidents</a:t>
          </a:r>
        </a:p>
      </dgm:t>
    </dgm:pt>
    <dgm:pt modelId="{08F4D45D-29BE-4A02-B607-7BC53F8AEB43}" type="parTrans" cxnId="{C8F9506E-C75E-4C71-8D72-69E4325AA1E2}">
      <dgm:prSet/>
      <dgm:spPr/>
      <dgm:t>
        <a:bodyPr/>
        <a:lstStyle/>
        <a:p>
          <a:endParaRPr lang="en-US"/>
        </a:p>
      </dgm:t>
    </dgm:pt>
    <dgm:pt modelId="{8AC3CA3A-DC02-4FA6-A4E8-734CB89209F1}" type="sibTrans" cxnId="{C8F9506E-C75E-4C71-8D72-69E4325AA1E2}">
      <dgm:prSet/>
      <dgm:spPr/>
      <dgm:t>
        <a:bodyPr/>
        <a:lstStyle/>
        <a:p>
          <a:endParaRPr lang="en-US"/>
        </a:p>
      </dgm:t>
    </dgm:pt>
    <dgm:pt modelId="{EA6B70C1-54E0-450E-88B2-9C468E5C00DE}">
      <dgm:prSet phldrT="[Text]"/>
      <dgm:spPr/>
      <dgm:t>
        <a:bodyPr/>
        <a:lstStyle/>
        <a:p>
          <a:r>
            <a:rPr lang="en-US" dirty="0"/>
            <a:t>3000</a:t>
          </a:r>
        </a:p>
      </dgm:t>
    </dgm:pt>
    <dgm:pt modelId="{88BA6907-DB68-4F8F-813D-6D763899A92D}" type="parTrans" cxnId="{18CD9105-7F0E-4903-90BF-3D824788549B}">
      <dgm:prSet/>
      <dgm:spPr/>
      <dgm:t>
        <a:bodyPr/>
        <a:lstStyle/>
        <a:p>
          <a:endParaRPr lang="en-US"/>
        </a:p>
      </dgm:t>
    </dgm:pt>
    <dgm:pt modelId="{873E5DB5-431E-4FBB-AA79-778637319F0D}" type="sibTrans" cxnId="{18CD9105-7F0E-4903-90BF-3D824788549B}">
      <dgm:prSet/>
      <dgm:spPr/>
      <dgm:t>
        <a:bodyPr/>
        <a:lstStyle/>
        <a:p>
          <a:endParaRPr lang="en-US"/>
        </a:p>
      </dgm:t>
    </dgm:pt>
    <dgm:pt modelId="{EEDF4AE8-43FB-467B-A365-B77C23A2C376}">
      <dgm:prSet phldrT="[Text]"/>
      <dgm:spPr/>
      <dgm:t>
        <a:bodyPr/>
        <a:lstStyle/>
        <a:p>
          <a:r>
            <a:rPr lang="en-US" dirty="0"/>
            <a:t>Hazards</a:t>
          </a:r>
        </a:p>
      </dgm:t>
    </dgm:pt>
    <dgm:pt modelId="{881C76F3-DB94-42F2-A68C-B0A012167471}" type="parTrans" cxnId="{4AAAE662-DFB8-49A3-BB08-9F5C1F37ABD8}">
      <dgm:prSet/>
      <dgm:spPr/>
      <dgm:t>
        <a:bodyPr/>
        <a:lstStyle/>
        <a:p>
          <a:endParaRPr lang="en-US"/>
        </a:p>
      </dgm:t>
    </dgm:pt>
    <dgm:pt modelId="{6FA9BCC5-09C9-4F14-9C55-2537005A36FF}" type="sibTrans" cxnId="{4AAAE662-DFB8-49A3-BB08-9F5C1F37ABD8}">
      <dgm:prSet/>
      <dgm:spPr/>
      <dgm:t>
        <a:bodyPr/>
        <a:lstStyle/>
        <a:p>
          <a:endParaRPr lang="en-US"/>
        </a:p>
      </dgm:t>
    </dgm:pt>
    <dgm:pt modelId="{AEC7C833-94AB-474C-9926-AABA3561692B}" type="pres">
      <dgm:prSet presAssocID="{A64A5AA9-52FC-4CD0-88E3-144D4B383F59}" presName="Name0" presStyleCnt="0">
        <dgm:presLayoutVars>
          <dgm:dir/>
          <dgm:animLvl val="lvl"/>
          <dgm:resizeHandles/>
        </dgm:presLayoutVars>
      </dgm:prSet>
      <dgm:spPr/>
    </dgm:pt>
    <dgm:pt modelId="{CE1AAD41-DAAC-40E4-A437-3AFBB67D3490}" type="pres">
      <dgm:prSet presAssocID="{F16100DC-22F0-4B96-8D84-5A2CD76BB392}" presName="linNode" presStyleCnt="0"/>
      <dgm:spPr/>
    </dgm:pt>
    <dgm:pt modelId="{3088C406-FA89-48A6-A8EB-CC6298A50E20}" type="pres">
      <dgm:prSet presAssocID="{F16100DC-22F0-4B96-8D84-5A2CD76BB392}" presName="parentShp" presStyleLbl="node1" presStyleIdx="0" presStyleCnt="4">
        <dgm:presLayoutVars>
          <dgm:bulletEnabled val="1"/>
        </dgm:presLayoutVars>
      </dgm:prSet>
      <dgm:spPr/>
    </dgm:pt>
    <dgm:pt modelId="{42C31796-A8C4-4604-A90A-DCA13745684F}" type="pres">
      <dgm:prSet presAssocID="{F16100DC-22F0-4B96-8D84-5A2CD76BB392}" presName="childShp" presStyleLbl="bgAccFollowNode1" presStyleIdx="0" presStyleCnt="4">
        <dgm:presLayoutVars>
          <dgm:bulletEnabled val="1"/>
        </dgm:presLayoutVars>
      </dgm:prSet>
      <dgm:spPr/>
    </dgm:pt>
    <dgm:pt modelId="{3509D0EB-0075-4C31-AD18-AA87655FED90}" type="pres">
      <dgm:prSet presAssocID="{A5193023-60D4-4FD8-9B95-1EF6D046464E}" presName="spacing" presStyleCnt="0"/>
      <dgm:spPr/>
    </dgm:pt>
    <dgm:pt modelId="{4CE52A5C-36BC-4098-84FB-11206499D648}" type="pres">
      <dgm:prSet presAssocID="{AFA9C5C8-4B26-450E-B515-44BB83E9CDCE}" presName="linNode" presStyleCnt="0"/>
      <dgm:spPr/>
    </dgm:pt>
    <dgm:pt modelId="{168ABA6F-DCCB-4093-ABD9-CD34184EB80F}" type="pres">
      <dgm:prSet presAssocID="{AFA9C5C8-4B26-450E-B515-44BB83E9CDCE}" presName="parentShp" presStyleLbl="node1" presStyleIdx="1" presStyleCnt="4">
        <dgm:presLayoutVars>
          <dgm:bulletEnabled val="1"/>
        </dgm:presLayoutVars>
      </dgm:prSet>
      <dgm:spPr/>
    </dgm:pt>
    <dgm:pt modelId="{8A1EF07B-9C45-4240-91C5-91074442B6EE}" type="pres">
      <dgm:prSet presAssocID="{AFA9C5C8-4B26-450E-B515-44BB83E9CDCE}" presName="childShp" presStyleLbl="bgAccFollowNode1" presStyleIdx="1" presStyleCnt="4">
        <dgm:presLayoutVars>
          <dgm:bulletEnabled val="1"/>
        </dgm:presLayoutVars>
      </dgm:prSet>
      <dgm:spPr/>
    </dgm:pt>
    <dgm:pt modelId="{472C954E-3023-4619-9E80-E6ECBCBAFC68}" type="pres">
      <dgm:prSet presAssocID="{5F4C69AE-4E1F-495F-98B2-CE78E5C351A0}" presName="spacing" presStyleCnt="0"/>
      <dgm:spPr/>
    </dgm:pt>
    <dgm:pt modelId="{B38223CB-511A-4EC4-828C-742C2FC94253}" type="pres">
      <dgm:prSet presAssocID="{B4982374-A991-4F08-B62D-E58DAC3B80AC}" presName="linNode" presStyleCnt="0"/>
      <dgm:spPr/>
    </dgm:pt>
    <dgm:pt modelId="{5A5B0BBA-BF8E-46E6-B729-5B6257C6BE0E}" type="pres">
      <dgm:prSet presAssocID="{B4982374-A991-4F08-B62D-E58DAC3B80AC}" presName="parentShp" presStyleLbl="node1" presStyleIdx="2" presStyleCnt="4">
        <dgm:presLayoutVars>
          <dgm:bulletEnabled val="1"/>
        </dgm:presLayoutVars>
      </dgm:prSet>
      <dgm:spPr/>
    </dgm:pt>
    <dgm:pt modelId="{E0BEDEBC-15E1-4ED6-ADE2-119AD600BFFC}" type="pres">
      <dgm:prSet presAssocID="{B4982374-A991-4F08-B62D-E58DAC3B80AC}" presName="childShp" presStyleLbl="bgAccFollowNode1" presStyleIdx="2" presStyleCnt="4">
        <dgm:presLayoutVars>
          <dgm:bulletEnabled val="1"/>
        </dgm:presLayoutVars>
      </dgm:prSet>
      <dgm:spPr/>
    </dgm:pt>
    <dgm:pt modelId="{E8D7C714-6622-4A0A-9273-A141C4E7A8F1}" type="pres">
      <dgm:prSet presAssocID="{8579422F-A5B7-4980-B6B2-FFAB3DBA8BDE}" presName="spacing" presStyleCnt="0"/>
      <dgm:spPr/>
    </dgm:pt>
    <dgm:pt modelId="{0A181C2D-D90B-4BC2-A006-12C6F28CB31D}" type="pres">
      <dgm:prSet presAssocID="{EA6B70C1-54E0-450E-88B2-9C468E5C00DE}" presName="linNode" presStyleCnt="0"/>
      <dgm:spPr/>
    </dgm:pt>
    <dgm:pt modelId="{17FB15B2-A1FC-4EEB-BBC4-257BE5A8884C}" type="pres">
      <dgm:prSet presAssocID="{EA6B70C1-54E0-450E-88B2-9C468E5C00DE}" presName="parentShp" presStyleLbl="node1" presStyleIdx="3" presStyleCnt="4">
        <dgm:presLayoutVars>
          <dgm:bulletEnabled val="1"/>
        </dgm:presLayoutVars>
      </dgm:prSet>
      <dgm:spPr/>
    </dgm:pt>
    <dgm:pt modelId="{354BC179-B712-4106-B4BC-F629A1DF1ABC}" type="pres">
      <dgm:prSet presAssocID="{EA6B70C1-54E0-450E-88B2-9C468E5C00DE}" presName="childShp" presStyleLbl="bgAccFollowNode1" presStyleIdx="3" presStyleCnt="4">
        <dgm:presLayoutVars>
          <dgm:bulletEnabled val="1"/>
        </dgm:presLayoutVars>
      </dgm:prSet>
      <dgm:spPr/>
    </dgm:pt>
  </dgm:ptLst>
  <dgm:cxnLst>
    <dgm:cxn modelId="{4236DF01-77C7-4A00-AD16-585A765221A0}" srcId="{AFA9C5C8-4B26-450E-B515-44BB83E9CDCE}" destId="{D858C136-8F7D-40E9-B09E-DF2847302D82}" srcOrd="0" destOrd="0" parTransId="{B7DD1032-0DA0-42DF-ABA7-9FF8F35E92A0}" sibTransId="{94C425FF-5F6F-44D8-AEEB-AC954370F19B}"/>
    <dgm:cxn modelId="{18CD9105-7F0E-4903-90BF-3D824788549B}" srcId="{A64A5AA9-52FC-4CD0-88E3-144D4B383F59}" destId="{EA6B70C1-54E0-450E-88B2-9C468E5C00DE}" srcOrd="3" destOrd="0" parTransId="{88BA6907-DB68-4F8F-813D-6D763899A92D}" sibTransId="{873E5DB5-431E-4FBB-AA79-778637319F0D}"/>
    <dgm:cxn modelId="{CA30EC0E-8854-4AC5-825C-795067FF12B2}" type="presOf" srcId="{EA6B70C1-54E0-450E-88B2-9C468E5C00DE}" destId="{17FB15B2-A1FC-4EEB-BBC4-257BE5A8884C}" srcOrd="0" destOrd="0" presId="urn:microsoft.com/office/officeart/2005/8/layout/vList6"/>
    <dgm:cxn modelId="{A4461210-9D11-44AB-A9BE-9B8EFDC6A00F}" srcId="{F16100DC-22F0-4B96-8D84-5A2CD76BB392}" destId="{84EC7D02-B81C-4CF7-830C-64565D0C3D3A}" srcOrd="0" destOrd="0" parTransId="{05D3B786-B96E-436E-A3EB-DBED0BE73E43}" sibTransId="{099257A4-241B-4B6C-A501-4D65EF51CBC9}"/>
    <dgm:cxn modelId="{4162B640-0A06-441F-9960-9B9FBFB9D85C}" type="presOf" srcId="{B4982374-A991-4F08-B62D-E58DAC3B80AC}" destId="{5A5B0BBA-BF8E-46E6-B729-5B6257C6BE0E}" srcOrd="0" destOrd="0" presId="urn:microsoft.com/office/officeart/2005/8/layout/vList6"/>
    <dgm:cxn modelId="{4AAAE662-DFB8-49A3-BB08-9F5C1F37ABD8}" srcId="{EA6B70C1-54E0-450E-88B2-9C468E5C00DE}" destId="{EEDF4AE8-43FB-467B-A365-B77C23A2C376}" srcOrd="0" destOrd="0" parTransId="{881C76F3-DB94-42F2-A68C-B0A012167471}" sibTransId="{6FA9BCC5-09C9-4F14-9C55-2537005A36FF}"/>
    <dgm:cxn modelId="{63F5D148-C75B-488F-BE4F-757987228D35}" srcId="{A64A5AA9-52FC-4CD0-88E3-144D4B383F59}" destId="{AFA9C5C8-4B26-450E-B515-44BB83E9CDCE}" srcOrd="1" destOrd="0" parTransId="{8BDCCA89-48EC-4028-83E6-03AA9C1AF88A}" sibTransId="{5F4C69AE-4E1F-495F-98B2-CE78E5C351A0}"/>
    <dgm:cxn modelId="{C8F9506E-C75E-4C71-8D72-69E4325AA1E2}" srcId="{B4982374-A991-4F08-B62D-E58DAC3B80AC}" destId="{3AAC9D42-F3F3-4376-A796-AC40368F9BB5}" srcOrd="0" destOrd="0" parTransId="{08F4D45D-29BE-4A02-B607-7BC53F8AEB43}" sibTransId="{8AC3CA3A-DC02-4FA6-A4E8-734CB89209F1}"/>
    <dgm:cxn modelId="{D704726E-612F-4179-9BBF-8D0422D33F43}" type="presOf" srcId="{A64A5AA9-52FC-4CD0-88E3-144D4B383F59}" destId="{AEC7C833-94AB-474C-9926-AABA3561692B}" srcOrd="0" destOrd="0" presId="urn:microsoft.com/office/officeart/2005/8/layout/vList6"/>
    <dgm:cxn modelId="{268F3C9A-6C1A-4A58-8136-30018B65537D}" srcId="{A64A5AA9-52FC-4CD0-88E3-144D4B383F59}" destId="{B4982374-A991-4F08-B62D-E58DAC3B80AC}" srcOrd="2" destOrd="0" parTransId="{D32023C3-0839-4562-8E45-BBD157BEF304}" sibTransId="{8579422F-A5B7-4980-B6B2-FFAB3DBA8BDE}"/>
    <dgm:cxn modelId="{F054CF9F-4CF2-4C85-B1DC-521D24DCD7BE}" type="presOf" srcId="{F16100DC-22F0-4B96-8D84-5A2CD76BB392}" destId="{3088C406-FA89-48A6-A8EB-CC6298A50E20}" srcOrd="0" destOrd="0" presId="urn:microsoft.com/office/officeart/2005/8/layout/vList6"/>
    <dgm:cxn modelId="{6BDFDCA7-9378-4E3E-A956-32F6FB1E948E}" srcId="{A64A5AA9-52FC-4CD0-88E3-144D4B383F59}" destId="{F16100DC-22F0-4B96-8D84-5A2CD76BB392}" srcOrd="0" destOrd="0" parTransId="{69F4D26F-3AC6-4887-92C5-1AFB8E05B113}" sibTransId="{A5193023-60D4-4FD8-9B95-1EF6D046464E}"/>
    <dgm:cxn modelId="{51C36AB9-073E-4361-A20F-002A90D27C21}" type="presOf" srcId="{D858C136-8F7D-40E9-B09E-DF2847302D82}" destId="{8A1EF07B-9C45-4240-91C5-91074442B6EE}" srcOrd="0" destOrd="0" presId="urn:microsoft.com/office/officeart/2005/8/layout/vList6"/>
    <dgm:cxn modelId="{F676CABB-257D-4187-BE4B-AAD3B8D763CF}" type="presOf" srcId="{AFA9C5C8-4B26-450E-B515-44BB83E9CDCE}" destId="{168ABA6F-DCCB-4093-ABD9-CD34184EB80F}" srcOrd="0" destOrd="0" presId="urn:microsoft.com/office/officeart/2005/8/layout/vList6"/>
    <dgm:cxn modelId="{413609C7-2A39-4D93-8E39-CFD963F3FFDF}" type="presOf" srcId="{EEDF4AE8-43FB-467B-A365-B77C23A2C376}" destId="{354BC179-B712-4106-B4BC-F629A1DF1ABC}" srcOrd="0" destOrd="0" presId="urn:microsoft.com/office/officeart/2005/8/layout/vList6"/>
    <dgm:cxn modelId="{1E001ECA-47B9-40BA-8688-45096F55BEF7}" type="presOf" srcId="{84EC7D02-B81C-4CF7-830C-64565D0C3D3A}" destId="{42C31796-A8C4-4604-A90A-DCA13745684F}" srcOrd="0" destOrd="0" presId="urn:microsoft.com/office/officeart/2005/8/layout/vList6"/>
    <dgm:cxn modelId="{978202D1-E118-485D-9657-C6C282226797}" type="presOf" srcId="{3AAC9D42-F3F3-4376-A796-AC40368F9BB5}" destId="{E0BEDEBC-15E1-4ED6-ADE2-119AD600BFFC}" srcOrd="0" destOrd="0" presId="urn:microsoft.com/office/officeart/2005/8/layout/vList6"/>
    <dgm:cxn modelId="{77F4A03E-E6BE-4DBE-A107-FC0EB1B4D4CD}" type="presParOf" srcId="{AEC7C833-94AB-474C-9926-AABA3561692B}" destId="{CE1AAD41-DAAC-40E4-A437-3AFBB67D3490}" srcOrd="0" destOrd="0" presId="urn:microsoft.com/office/officeart/2005/8/layout/vList6"/>
    <dgm:cxn modelId="{3830E211-DA49-43C5-92C1-AA832168FF33}" type="presParOf" srcId="{CE1AAD41-DAAC-40E4-A437-3AFBB67D3490}" destId="{3088C406-FA89-48A6-A8EB-CC6298A50E20}" srcOrd="0" destOrd="0" presId="urn:microsoft.com/office/officeart/2005/8/layout/vList6"/>
    <dgm:cxn modelId="{3AFA9989-7F52-4A64-A276-D278953CEA66}" type="presParOf" srcId="{CE1AAD41-DAAC-40E4-A437-3AFBB67D3490}" destId="{42C31796-A8C4-4604-A90A-DCA13745684F}" srcOrd="1" destOrd="0" presId="urn:microsoft.com/office/officeart/2005/8/layout/vList6"/>
    <dgm:cxn modelId="{EC53893D-4D98-477A-939D-8CFE6A5A44F2}" type="presParOf" srcId="{AEC7C833-94AB-474C-9926-AABA3561692B}" destId="{3509D0EB-0075-4C31-AD18-AA87655FED90}" srcOrd="1" destOrd="0" presId="urn:microsoft.com/office/officeart/2005/8/layout/vList6"/>
    <dgm:cxn modelId="{5E9FB69F-E0FF-432B-A0F0-07C74D3D3797}" type="presParOf" srcId="{AEC7C833-94AB-474C-9926-AABA3561692B}" destId="{4CE52A5C-36BC-4098-84FB-11206499D648}" srcOrd="2" destOrd="0" presId="urn:microsoft.com/office/officeart/2005/8/layout/vList6"/>
    <dgm:cxn modelId="{A93F9752-61D4-45C7-9016-0C77E171C03D}" type="presParOf" srcId="{4CE52A5C-36BC-4098-84FB-11206499D648}" destId="{168ABA6F-DCCB-4093-ABD9-CD34184EB80F}" srcOrd="0" destOrd="0" presId="urn:microsoft.com/office/officeart/2005/8/layout/vList6"/>
    <dgm:cxn modelId="{5F66B8B7-C69B-4950-9982-9C5B28BB2BE8}" type="presParOf" srcId="{4CE52A5C-36BC-4098-84FB-11206499D648}" destId="{8A1EF07B-9C45-4240-91C5-91074442B6EE}" srcOrd="1" destOrd="0" presId="urn:microsoft.com/office/officeart/2005/8/layout/vList6"/>
    <dgm:cxn modelId="{6A76B73C-E644-4394-8EC1-A8CC27D20303}" type="presParOf" srcId="{AEC7C833-94AB-474C-9926-AABA3561692B}" destId="{472C954E-3023-4619-9E80-E6ECBCBAFC68}" srcOrd="3" destOrd="0" presId="urn:microsoft.com/office/officeart/2005/8/layout/vList6"/>
    <dgm:cxn modelId="{FF860CA9-40FA-4497-BB9C-173286862A24}" type="presParOf" srcId="{AEC7C833-94AB-474C-9926-AABA3561692B}" destId="{B38223CB-511A-4EC4-828C-742C2FC94253}" srcOrd="4" destOrd="0" presId="urn:microsoft.com/office/officeart/2005/8/layout/vList6"/>
    <dgm:cxn modelId="{5C6BCFD4-49E7-44EC-86E0-C66795E15AAC}" type="presParOf" srcId="{B38223CB-511A-4EC4-828C-742C2FC94253}" destId="{5A5B0BBA-BF8E-46E6-B729-5B6257C6BE0E}" srcOrd="0" destOrd="0" presId="urn:microsoft.com/office/officeart/2005/8/layout/vList6"/>
    <dgm:cxn modelId="{655EDA23-D1D5-4F63-859A-41FC38B5161A}" type="presParOf" srcId="{B38223CB-511A-4EC4-828C-742C2FC94253}" destId="{E0BEDEBC-15E1-4ED6-ADE2-119AD600BFFC}" srcOrd="1" destOrd="0" presId="urn:microsoft.com/office/officeart/2005/8/layout/vList6"/>
    <dgm:cxn modelId="{DE2FC36C-19E1-4517-960C-BC62D254BB41}" type="presParOf" srcId="{AEC7C833-94AB-474C-9926-AABA3561692B}" destId="{E8D7C714-6622-4A0A-9273-A141C4E7A8F1}" srcOrd="5" destOrd="0" presId="urn:microsoft.com/office/officeart/2005/8/layout/vList6"/>
    <dgm:cxn modelId="{36E962AF-857B-4FED-8617-08B02273C49A}" type="presParOf" srcId="{AEC7C833-94AB-474C-9926-AABA3561692B}" destId="{0A181C2D-D90B-4BC2-A006-12C6F28CB31D}" srcOrd="6" destOrd="0" presId="urn:microsoft.com/office/officeart/2005/8/layout/vList6"/>
    <dgm:cxn modelId="{FB83DE02-596A-4722-B541-6E5C0C787423}" type="presParOf" srcId="{0A181C2D-D90B-4BC2-A006-12C6F28CB31D}" destId="{17FB15B2-A1FC-4EEB-BBC4-257BE5A8884C}" srcOrd="0" destOrd="0" presId="urn:microsoft.com/office/officeart/2005/8/layout/vList6"/>
    <dgm:cxn modelId="{37C42C7E-513B-4C91-A1CF-3322284FEDF5}" type="presParOf" srcId="{0A181C2D-D90B-4BC2-A006-12C6F28CB31D}" destId="{354BC179-B712-4106-B4BC-F629A1DF1ABC}"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31796-A8C4-4604-A90A-DCA13745684F}">
      <dsp:nvSpPr>
        <dsp:cNvPr id="0" name=""/>
        <dsp:cNvSpPr/>
      </dsp:nvSpPr>
      <dsp:spPr>
        <a:xfrm>
          <a:off x="2674620" y="1274"/>
          <a:ext cx="4011930" cy="1011345"/>
        </a:xfrm>
        <a:prstGeom prst="rightArrow">
          <a:avLst>
            <a:gd name="adj1" fmla="val 75000"/>
            <a:gd name="adj2" fmla="val 5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a:t>Serious Injury</a:t>
          </a:r>
        </a:p>
      </dsp:txBody>
      <dsp:txXfrm>
        <a:off x="2674620" y="127692"/>
        <a:ext cx="3632676" cy="758509"/>
      </dsp:txXfrm>
    </dsp:sp>
    <dsp:sp modelId="{3088C406-FA89-48A6-A8EB-CC6298A50E20}">
      <dsp:nvSpPr>
        <dsp:cNvPr id="0" name=""/>
        <dsp:cNvSpPr/>
      </dsp:nvSpPr>
      <dsp:spPr>
        <a:xfrm>
          <a:off x="0" y="1274"/>
          <a:ext cx="2674620" cy="101134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97155" rIns="194310" bIns="97155" numCol="1" spcCol="1270" anchor="ctr" anchorCtr="0">
          <a:noAutofit/>
        </a:bodyPr>
        <a:lstStyle/>
        <a:p>
          <a:pPr marL="0" lvl="0" indent="0" algn="ctr" defTabSz="2266950">
            <a:lnSpc>
              <a:spcPct val="90000"/>
            </a:lnSpc>
            <a:spcBef>
              <a:spcPct val="0"/>
            </a:spcBef>
            <a:spcAft>
              <a:spcPct val="35000"/>
            </a:spcAft>
            <a:buNone/>
          </a:pPr>
          <a:r>
            <a:rPr lang="en-US" sz="5100" kern="1200" dirty="0"/>
            <a:t>1</a:t>
          </a:r>
        </a:p>
      </dsp:txBody>
      <dsp:txXfrm>
        <a:off x="49370" y="50644"/>
        <a:ext cx="2575880" cy="912605"/>
      </dsp:txXfrm>
    </dsp:sp>
    <dsp:sp modelId="{8A1EF07B-9C45-4240-91C5-91074442B6EE}">
      <dsp:nvSpPr>
        <dsp:cNvPr id="0" name=""/>
        <dsp:cNvSpPr/>
      </dsp:nvSpPr>
      <dsp:spPr>
        <a:xfrm>
          <a:off x="2674620" y="1113755"/>
          <a:ext cx="4011930" cy="1011345"/>
        </a:xfrm>
        <a:prstGeom prst="rightArrow">
          <a:avLst>
            <a:gd name="adj1" fmla="val 75000"/>
            <a:gd name="adj2" fmla="val 5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a:t>Minor Injuries</a:t>
          </a:r>
        </a:p>
      </dsp:txBody>
      <dsp:txXfrm>
        <a:off x="2674620" y="1240173"/>
        <a:ext cx="3632676" cy="758509"/>
      </dsp:txXfrm>
    </dsp:sp>
    <dsp:sp modelId="{168ABA6F-DCCB-4093-ABD9-CD34184EB80F}">
      <dsp:nvSpPr>
        <dsp:cNvPr id="0" name=""/>
        <dsp:cNvSpPr/>
      </dsp:nvSpPr>
      <dsp:spPr>
        <a:xfrm>
          <a:off x="0" y="1113755"/>
          <a:ext cx="2674620" cy="101134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97155" rIns="194310" bIns="97155" numCol="1" spcCol="1270" anchor="ctr" anchorCtr="0">
          <a:noAutofit/>
        </a:bodyPr>
        <a:lstStyle/>
        <a:p>
          <a:pPr marL="0" lvl="0" indent="0" algn="ctr" defTabSz="2266950">
            <a:lnSpc>
              <a:spcPct val="90000"/>
            </a:lnSpc>
            <a:spcBef>
              <a:spcPct val="0"/>
            </a:spcBef>
            <a:spcAft>
              <a:spcPct val="35000"/>
            </a:spcAft>
            <a:buNone/>
          </a:pPr>
          <a:r>
            <a:rPr lang="en-US" sz="5100" kern="1200" dirty="0"/>
            <a:t>29</a:t>
          </a:r>
        </a:p>
      </dsp:txBody>
      <dsp:txXfrm>
        <a:off x="49370" y="1163125"/>
        <a:ext cx="2575880" cy="912605"/>
      </dsp:txXfrm>
    </dsp:sp>
    <dsp:sp modelId="{E0BEDEBC-15E1-4ED6-ADE2-119AD600BFFC}">
      <dsp:nvSpPr>
        <dsp:cNvPr id="0" name=""/>
        <dsp:cNvSpPr/>
      </dsp:nvSpPr>
      <dsp:spPr>
        <a:xfrm>
          <a:off x="2674620" y="2226235"/>
          <a:ext cx="4011930" cy="1011345"/>
        </a:xfrm>
        <a:prstGeom prst="rightArrow">
          <a:avLst>
            <a:gd name="adj1" fmla="val 75000"/>
            <a:gd name="adj2" fmla="val 5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a:t>Non-Injury Accidents</a:t>
          </a:r>
        </a:p>
      </dsp:txBody>
      <dsp:txXfrm>
        <a:off x="2674620" y="2352653"/>
        <a:ext cx="3632676" cy="758509"/>
      </dsp:txXfrm>
    </dsp:sp>
    <dsp:sp modelId="{5A5B0BBA-BF8E-46E6-B729-5B6257C6BE0E}">
      <dsp:nvSpPr>
        <dsp:cNvPr id="0" name=""/>
        <dsp:cNvSpPr/>
      </dsp:nvSpPr>
      <dsp:spPr>
        <a:xfrm>
          <a:off x="0" y="2226235"/>
          <a:ext cx="2674620" cy="101134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97155" rIns="194310" bIns="97155" numCol="1" spcCol="1270" anchor="ctr" anchorCtr="0">
          <a:noAutofit/>
        </a:bodyPr>
        <a:lstStyle/>
        <a:p>
          <a:pPr marL="0" lvl="0" indent="0" algn="ctr" defTabSz="2266950">
            <a:lnSpc>
              <a:spcPct val="90000"/>
            </a:lnSpc>
            <a:spcBef>
              <a:spcPct val="0"/>
            </a:spcBef>
            <a:spcAft>
              <a:spcPct val="35000"/>
            </a:spcAft>
            <a:buNone/>
          </a:pPr>
          <a:r>
            <a:rPr lang="en-US" sz="5100" kern="1200" dirty="0"/>
            <a:t>300</a:t>
          </a:r>
        </a:p>
      </dsp:txBody>
      <dsp:txXfrm>
        <a:off x="49370" y="2275605"/>
        <a:ext cx="2575880" cy="912605"/>
      </dsp:txXfrm>
    </dsp:sp>
    <dsp:sp modelId="{354BC179-B712-4106-B4BC-F629A1DF1ABC}">
      <dsp:nvSpPr>
        <dsp:cNvPr id="0" name=""/>
        <dsp:cNvSpPr/>
      </dsp:nvSpPr>
      <dsp:spPr>
        <a:xfrm>
          <a:off x="2674620" y="3338716"/>
          <a:ext cx="4011930" cy="1011345"/>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285750" lvl="1" indent="-285750" algn="l" defTabSz="1333500">
            <a:lnSpc>
              <a:spcPct val="90000"/>
            </a:lnSpc>
            <a:spcBef>
              <a:spcPct val="0"/>
            </a:spcBef>
            <a:spcAft>
              <a:spcPct val="15000"/>
            </a:spcAft>
            <a:buChar char="•"/>
          </a:pPr>
          <a:r>
            <a:rPr lang="en-US" sz="3000" kern="1200" dirty="0"/>
            <a:t>Hazards</a:t>
          </a:r>
        </a:p>
      </dsp:txBody>
      <dsp:txXfrm>
        <a:off x="2674620" y="3465134"/>
        <a:ext cx="3632676" cy="758509"/>
      </dsp:txXfrm>
    </dsp:sp>
    <dsp:sp modelId="{17FB15B2-A1FC-4EEB-BBC4-257BE5A8884C}">
      <dsp:nvSpPr>
        <dsp:cNvPr id="0" name=""/>
        <dsp:cNvSpPr/>
      </dsp:nvSpPr>
      <dsp:spPr>
        <a:xfrm>
          <a:off x="0" y="3338716"/>
          <a:ext cx="2674620" cy="101134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97155" rIns="194310" bIns="97155" numCol="1" spcCol="1270" anchor="ctr" anchorCtr="0">
          <a:noAutofit/>
        </a:bodyPr>
        <a:lstStyle/>
        <a:p>
          <a:pPr marL="0" lvl="0" indent="0" algn="ctr" defTabSz="2266950">
            <a:lnSpc>
              <a:spcPct val="90000"/>
            </a:lnSpc>
            <a:spcBef>
              <a:spcPct val="0"/>
            </a:spcBef>
            <a:spcAft>
              <a:spcPct val="35000"/>
            </a:spcAft>
            <a:buNone/>
          </a:pPr>
          <a:r>
            <a:rPr lang="en-US" sz="5100" kern="1200" dirty="0"/>
            <a:t>3000</a:t>
          </a:r>
        </a:p>
      </dsp:txBody>
      <dsp:txXfrm>
        <a:off x="49370" y="3388086"/>
        <a:ext cx="2575880" cy="91260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9AD790-2EBD-4FF0-800E-AA253CBEC291}" type="datetimeFigureOut">
              <a:rPr lang="en-US" smtClean="0"/>
              <a:t>4/22/2024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31B821-4C6B-428E-B39E-4B215C67A66E}" type="slidenum">
              <a:rPr lang="en-US" smtClean="0"/>
              <a:t>‹#›</a:t>
            </a:fld>
            <a:endParaRPr lang="en-US"/>
          </a:p>
        </p:txBody>
      </p:sp>
    </p:spTree>
    <p:extLst>
      <p:ext uri="{BB962C8B-B14F-4D97-AF65-F5344CB8AC3E}">
        <p14:creationId xmlns:p14="http://schemas.microsoft.com/office/powerpoint/2010/main" val="872655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anose="020B0600070205080204" pitchFamily="34" charset="-128"/>
              </a:rPr>
              <a:t>Welcome to Teague Insurance Agency’s tutorial on completing and implementing an effective injury and illness prevention plan. Give introduction: Name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anose="020B0600070205080204" pitchFamily="34" charset="-128"/>
              </a:rPr>
              <a:t>What is an IIPP?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anose="020B0600070205080204" pitchFamily="34" charset="-128"/>
              </a:rPr>
              <a:t>CA’s equivalent to Federal and other state OSHA plan’s Safety and Health Management program. The requirement for this program was first put into effect on July 1, 1991, and is the “Master” program for all other required programs. Meaning that all other safety programs are subject to the IIPP.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ea typeface="ＭＳ Ｐゴシック" panose="020B0600070205080204"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Essentially, it lays out the employer’s responsibility to provide a workplace where hazards to employees have been minimized or eliminated in order to meet their responsibilities for a safe work environment. (General duty clause) Supervisors and managers should note that an IIPP does not need to be an all-in-one program that contains things such as Accident/Incident Investigations, Heat Illness, and so on. These required programs can be separate from the IIPP. </a:t>
            </a:r>
            <a:endParaRPr lang="en-US" altLang="en-US" dirty="0">
              <a:ea typeface="ＭＳ Ｐゴシック" panose="020B0600070205080204" pitchFamily="34" charset="-128"/>
            </a:endParaRPr>
          </a:p>
          <a:p>
            <a:endParaRPr lang="en-US" dirty="0"/>
          </a:p>
          <a:p>
            <a:r>
              <a:rPr lang="en-US" dirty="0"/>
              <a:t>What are the benefits of such a program? </a:t>
            </a:r>
          </a:p>
          <a:p>
            <a:endParaRPr lang="en-US" dirty="0"/>
          </a:p>
          <a:p>
            <a:r>
              <a:rPr lang="en-US" dirty="0"/>
              <a:t>Although injuries and accidents have been common in the workplace since people began to produce and build, there have been noticeable decreases in such incidents in work environments that have implemented an effective IIPP. In addition to decreases of injuries and illnesses, statistically there is reduced cost of doing business in the form of lower insurance premiums, time and money put into the training of employees, and other required financial burdens. Many businesses see an increase in productivity from employees who work with their employers to assure the safety of not only themselves, but their fellow coworkers. And finally, many employees in a variety of companies experience an increase in morale. </a:t>
            </a:r>
          </a:p>
        </p:txBody>
      </p:sp>
      <p:sp>
        <p:nvSpPr>
          <p:cNvPr id="4" name="Slide Number Placeholder 3"/>
          <p:cNvSpPr>
            <a:spLocks noGrp="1"/>
          </p:cNvSpPr>
          <p:nvPr>
            <p:ph type="sldNum" sz="quarter" idx="5"/>
          </p:nvPr>
        </p:nvSpPr>
        <p:spPr/>
        <p:txBody>
          <a:bodyPr/>
          <a:lstStyle/>
          <a:p>
            <a:fld id="{D631B821-4C6B-428E-B39E-4B215C67A66E}" type="slidenum">
              <a:rPr lang="en-US" smtClean="0"/>
              <a:t>1</a:t>
            </a:fld>
            <a:endParaRPr lang="en-US"/>
          </a:p>
        </p:txBody>
      </p:sp>
    </p:spTree>
    <p:extLst>
      <p:ext uri="{BB962C8B-B14F-4D97-AF65-F5344CB8AC3E}">
        <p14:creationId xmlns:p14="http://schemas.microsoft.com/office/powerpoint/2010/main" val="26237390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917E6-2085-8BCE-9086-1004AE7008C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9B356E6-98AD-9E9B-670B-C6D13A3DA3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2D03F3A-C17D-882C-356F-247E5E31CF1C}"/>
              </a:ext>
            </a:extLst>
          </p:cNvPr>
          <p:cNvSpPr>
            <a:spLocks noGrp="1"/>
          </p:cNvSpPr>
          <p:nvPr>
            <p:ph type="body" idx="1"/>
          </p:nvPr>
        </p:nvSpPr>
        <p:spPr/>
        <p:txBody>
          <a:bodyPr/>
          <a:lstStyle/>
          <a:p>
            <a:r>
              <a:rPr lang="en-US" dirty="0"/>
              <a:t>These procedures can be general in nature in the IIPP, but should be expanded upon in the Accident/Incident Investigation program</a:t>
            </a:r>
          </a:p>
        </p:txBody>
      </p:sp>
      <p:sp>
        <p:nvSpPr>
          <p:cNvPr id="4" name="Slide Number Placeholder 3">
            <a:extLst>
              <a:ext uri="{FF2B5EF4-FFF2-40B4-BE49-F238E27FC236}">
                <a16:creationId xmlns:a16="http://schemas.microsoft.com/office/drawing/2014/main" id="{63C40ED4-A0F3-A8E2-CE99-9A6A50439038}"/>
              </a:ext>
            </a:extLst>
          </p:cNvPr>
          <p:cNvSpPr>
            <a:spLocks noGrp="1"/>
          </p:cNvSpPr>
          <p:nvPr>
            <p:ph type="sldNum" sz="quarter" idx="5"/>
          </p:nvPr>
        </p:nvSpPr>
        <p:spPr/>
        <p:txBody>
          <a:bodyPr/>
          <a:lstStyle/>
          <a:p>
            <a:fld id="{D631B821-4C6B-428E-B39E-4B215C67A66E}" type="slidenum">
              <a:rPr lang="en-US" smtClean="0"/>
              <a:t>10</a:t>
            </a:fld>
            <a:endParaRPr lang="en-US"/>
          </a:p>
        </p:txBody>
      </p:sp>
    </p:spTree>
    <p:extLst>
      <p:ext uri="{BB962C8B-B14F-4D97-AF65-F5344CB8AC3E}">
        <p14:creationId xmlns:p14="http://schemas.microsoft.com/office/powerpoint/2010/main" val="1781246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941F7-F4DA-10DE-6AF2-F6523AF9E3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E9A183-25EA-8B3E-6A85-97A5E2FF31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B468F1-782C-BB5C-6AC2-3752C544F282}"/>
              </a:ext>
            </a:extLst>
          </p:cNvPr>
          <p:cNvSpPr>
            <a:spLocks noGrp="1"/>
          </p:cNvSpPr>
          <p:nvPr>
            <p:ph type="body" idx="1"/>
          </p:nvPr>
        </p:nvSpPr>
        <p:spPr/>
        <p:txBody>
          <a:bodyPr/>
          <a:lstStyle/>
          <a:p>
            <a:r>
              <a:rPr lang="en-US" dirty="0"/>
              <a:t>Once an inspection has identified a hazard or unsafe condition, managers and supervisors should correct it and the correction, or corrections should be documented. Documentation of corrections can include pictures, receipts, and so on, and should be kept along with inspection records. Furthermore, corrections should also be made when an unsafe or hazardous work condition is observed. If a hazard cannot be immediately fixed without endangering employees and property, managers and supervisors should remove all exposed personnel from the area, except those employees who are necessary to correct the issue. Employees who are correcting the issues should be provided with necessary safeguards to assure their safety while performing their work. </a:t>
            </a:r>
          </a:p>
          <a:p>
            <a:endParaRPr lang="en-US" dirty="0"/>
          </a:p>
          <a:p>
            <a:r>
              <a:rPr lang="en-US" dirty="0"/>
              <a:t>Even though the statements may be kept general in the IIPP, these methods and procedures should be expanded upon in company policies and accident reports.</a:t>
            </a:r>
          </a:p>
        </p:txBody>
      </p:sp>
      <p:sp>
        <p:nvSpPr>
          <p:cNvPr id="4" name="Slide Number Placeholder 3">
            <a:extLst>
              <a:ext uri="{FF2B5EF4-FFF2-40B4-BE49-F238E27FC236}">
                <a16:creationId xmlns:a16="http://schemas.microsoft.com/office/drawing/2014/main" id="{FDEC79F5-FC32-AB78-C594-70BC94C6D5B4}"/>
              </a:ext>
            </a:extLst>
          </p:cNvPr>
          <p:cNvSpPr>
            <a:spLocks noGrp="1"/>
          </p:cNvSpPr>
          <p:nvPr>
            <p:ph type="sldNum" sz="quarter" idx="5"/>
          </p:nvPr>
        </p:nvSpPr>
        <p:spPr/>
        <p:txBody>
          <a:bodyPr/>
          <a:lstStyle/>
          <a:p>
            <a:fld id="{D631B821-4C6B-428E-B39E-4B215C67A66E}" type="slidenum">
              <a:rPr lang="en-US" smtClean="0"/>
              <a:t>11</a:t>
            </a:fld>
            <a:endParaRPr lang="en-US"/>
          </a:p>
        </p:txBody>
      </p:sp>
    </p:spTree>
    <p:extLst>
      <p:ext uri="{BB962C8B-B14F-4D97-AF65-F5344CB8AC3E}">
        <p14:creationId xmlns:p14="http://schemas.microsoft.com/office/powerpoint/2010/main" val="3247357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941F7-F4DA-10DE-6AF2-F6523AF9E3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E9A183-25EA-8B3E-6A85-97A5E2FF31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B468F1-782C-BB5C-6AC2-3752C544F282}"/>
              </a:ext>
            </a:extLst>
          </p:cNvPr>
          <p:cNvSpPr>
            <a:spLocks noGrp="1"/>
          </p:cNvSpPr>
          <p:nvPr>
            <p:ph type="body" idx="1"/>
          </p:nvPr>
        </p:nvSpPr>
        <p:spPr/>
        <p:txBody>
          <a:bodyPr/>
          <a:lstStyle/>
          <a:p>
            <a:r>
              <a:rPr lang="en-US" dirty="0"/>
              <a:t>In addition to inspections, employees are required to be trained on procedures and hazards that are present in the work environment. Training should be provided at the following times: • When the IIPP is first put into place: • To all new employees; • When employees are assigned to new jobs where they have yet to receive training,; • When new substances, processes, and procedures or equipment are introduced that represent a new hazard; and When managers and supervisors are made aware of a new or previously unrecognized hazard. Also, supervisors should attend trainings on safety and health hazards to which employees under their immediate direction and control may be exposed to, such as chemicals, processes, and so on. Finally, employees need to be trained on the procedures for accessing the IIPP program should they choose to review it.  </a:t>
            </a:r>
          </a:p>
          <a:p>
            <a:endParaRPr lang="en-US" dirty="0"/>
          </a:p>
          <a:p>
            <a:endParaRPr lang="en-US" dirty="0"/>
          </a:p>
          <a:p>
            <a:r>
              <a:rPr lang="en-US" dirty="0"/>
              <a:t>Best practices are to document all provided training via sign in sheets or other digital means</a:t>
            </a:r>
          </a:p>
        </p:txBody>
      </p:sp>
      <p:sp>
        <p:nvSpPr>
          <p:cNvPr id="4" name="Slide Number Placeholder 3">
            <a:extLst>
              <a:ext uri="{FF2B5EF4-FFF2-40B4-BE49-F238E27FC236}">
                <a16:creationId xmlns:a16="http://schemas.microsoft.com/office/drawing/2014/main" id="{FDEC79F5-FC32-AB78-C594-70BC94C6D5B4}"/>
              </a:ext>
            </a:extLst>
          </p:cNvPr>
          <p:cNvSpPr>
            <a:spLocks noGrp="1"/>
          </p:cNvSpPr>
          <p:nvPr>
            <p:ph type="sldNum" sz="quarter" idx="5"/>
          </p:nvPr>
        </p:nvSpPr>
        <p:spPr/>
        <p:txBody>
          <a:bodyPr/>
          <a:lstStyle/>
          <a:p>
            <a:fld id="{D631B821-4C6B-428E-B39E-4B215C67A66E}" type="slidenum">
              <a:rPr lang="en-US" smtClean="0"/>
              <a:t>12</a:t>
            </a:fld>
            <a:endParaRPr lang="en-US"/>
          </a:p>
        </p:txBody>
      </p:sp>
    </p:spTree>
    <p:extLst>
      <p:ext uri="{BB962C8B-B14F-4D97-AF65-F5344CB8AC3E}">
        <p14:creationId xmlns:p14="http://schemas.microsoft.com/office/powerpoint/2010/main" val="1920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941F7-F4DA-10DE-6AF2-F6523AF9E3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E9A183-25EA-8B3E-6A85-97A5E2FF31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B468F1-782C-BB5C-6AC2-3752C544F282}"/>
              </a:ext>
            </a:extLst>
          </p:cNvPr>
          <p:cNvSpPr>
            <a:spLocks noGrp="1"/>
          </p:cNvSpPr>
          <p:nvPr>
            <p:ph type="body" idx="1"/>
          </p:nvPr>
        </p:nvSpPr>
        <p:spPr/>
        <p:txBody>
          <a:bodyPr/>
          <a:lstStyle/>
          <a:p>
            <a:r>
              <a:rPr lang="en-US" dirty="0"/>
              <a:t>There are other areas of safety that may be more specific for the area you work in and would be covered as a job specific type training</a:t>
            </a:r>
          </a:p>
        </p:txBody>
      </p:sp>
      <p:sp>
        <p:nvSpPr>
          <p:cNvPr id="4" name="Slide Number Placeholder 3">
            <a:extLst>
              <a:ext uri="{FF2B5EF4-FFF2-40B4-BE49-F238E27FC236}">
                <a16:creationId xmlns:a16="http://schemas.microsoft.com/office/drawing/2014/main" id="{FDEC79F5-FC32-AB78-C594-70BC94C6D5B4}"/>
              </a:ext>
            </a:extLst>
          </p:cNvPr>
          <p:cNvSpPr>
            <a:spLocks noGrp="1"/>
          </p:cNvSpPr>
          <p:nvPr>
            <p:ph type="sldNum" sz="quarter" idx="5"/>
          </p:nvPr>
        </p:nvSpPr>
        <p:spPr/>
        <p:txBody>
          <a:bodyPr/>
          <a:lstStyle/>
          <a:p>
            <a:fld id="{D631B821-4C6B-428E-B39E-4B215C67A66E}" type="slidenum">
              <a:rPr lang="en-US" smtClean="0"/>
              <a:t>13</a:t>
            </a:fld>
            <a:endParaRPr lang="en-US"/>
          </a:p>
        </p:txBody>
      </p:sp>
    </p:spTree>
    <p:extLst>
      <p:ext uri="{BB962C8B-B14F-4D97-AF65-F5344CB8AC3E}">
        <p14:creationId xmlns:p14="http://schemas.microsoft.com/office/powerpoint/2010/main" val="36569274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941F7-F4DA-10DE-6AF2-F6523AF9E3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E9A183-25EA-8B3E-6A85-97A5E2FF31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B468F1-782C-BB5C-6AC2-3752C544F282}"/>
              </a:ext>
            </a:extLst>
          </p:cNvPr>
          <p:cNvSpPr>
            <a:spLocks noGrp="1"/>
          </p:cNvSpPr>
          <p:nvPr>
            <p:ph type="body" idx="1"/>
          </p:nvPr>
        </p:nvSpPr>
        <p:spPr/>
        <p:txBody>
          <a:bodyPr/>
          <a:lstStyle/>
          <a:p>
            <a:r>
              <a:rPr lang="en-US" dirty="0"/>
              <a:t>These documents must be maintained for at least 3 years. </a:t>
            </a:r>
          </a:p>
          <a:p>
            <a:endParaRPr lang="en-US" dirty="0"/>
          </a:p>
          <a:p>
            <a:r>
              <a:rPr lang="en-US" dirty="0"/>
              <a:t>EMPLOYEES RIGHT TO ACCESS THE IIPP Cal/OSHA requires that employees have access to the IIPP and other safety programs if they wish to view them. Access can be provided in one of two ways: • A printed copy that is provided within 5 business days of receiving a request from an employee or a designated representative. A designated representative must have a written authorization from the employee they are representing which contains the name and signature of employee authorizing the designated representative to access the Program on behalf of the employee, the date of request, the name of the designated representative (either an individual or organization), and the date upon which the request expires if it is less than 1 year. An electronic copy of the program may be provided if the employee or designated representative has agreed to receive an electronic copy; or • Allowing employees unobstructed access to the program through a company server or website. The server or website should allow the accessing employee to review, print, and email the current version of the Program. Unobstructed means that the employee, as part of his or her work duties, uses electronic means of communications with managers or coworkers. If your company has purchased programs from </a:t>
            </a:r>
            <a:r>
              <a:rPr lang="en-US" dirty="0" err="1"/>
              <a:t>GotSafety</a:t>
            </a:r>
            <a:r>
              <a:rPr lang="en-US" dirty="0"/>
              <a:t>, then all programs may be found on both the website and mobile application. The mobile application is free for both IOS and Android devices and can be found on the Google Play or Apple App store for download. </a:t>
            </a:r>
          </a:p>
        </p:txBody>
      </p:sp>
      <p:sp>
        <p:nvSpPr>
          <p:cNvPr id="4" name="Slide Number Placeholder 3">
            <a:extLst>
              <a:ext uri="{FF2B5EF4-FFF2-40B4-BE49-F238E27FC236}">
                <a16:creationId xmlns:a16="http://schemas.microsoft.com/office/drawing/2014/main" id="{FDEC79F5-FC32-AB78-C594-70BC94C6D5B4}"/>
              </a:ext>
            </a:extLst>
          </p:cNvPr>
          <p:cNvSpPr>
            <a:spLocks noGrp="1"/>
          </p:cNvSpPr>
          <p:nvPr>
            <p:ph type="sldNum" sz="quarter" idx="5"/>
          </p:nvPr>
        </p:nvSpPr>
        <p:spPr/>
        <p:txBody>
          <a:bodyPr/>
          <a:lstStyle/>
          <a:p>
            <a:fld id="{D631B821-4C6B-428E-B39E-4B215C67A66E}" type="slidenum">
              <a:rPr lang="en-US" smtClean="0"/>
              <a:t>14</a:t>
            </a:fld>
            <a:endParaRPr lang="en-US"/>
          </a:p>
        </p:txBody>
      </p:sp>
    </p:spTree>
    <p:extLst>
      <p:ext uri="{BB962C8B-B14F-4D97-AF65-F5344CB8AC3E}">
        <p14:creationId xmlns:p14="http://schemas.microsoft.com/office/powerpoint/2010/main" val="3167257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941F7-F4DA-10DE-6AF2-F6523AF9E39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4E9A183-25EA-8B3E-6A85-97A5E2FF31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B468F1-782C-BB5C-6AC2-3752C544F282}"/>
              </a:ext>
            </a:extLst>
          </p:cNvPr>
          <p:cNvSpPr>
            <a:spLocks noGrp="1"/>
          </p:cNvSpPr>
          <p:nvPr>
            <p:ph type="body" idx="1"/>
          </p:nvPr>
        </p:nvSpPr>
        <p:spPr/>
        <p:txBody>
          <a:bodyPr/>
          <a:lstStyle/>
          <a:p>
            <a:r>
              <a:rPr lang="en-US" dirty="0"/>
              <a:t>Appendix A: Safety rules per Cal OSHA or more strict than </a:t>
            </a:r>
            <a:r>
              <a:rPr lang="en-US" dirty="0" err="1"/>
              <a:t>cal</a:t>
            </a:r>
            <a:r>
              <a:rPr lang="en-US" dirty="0"/>
              <a:t> OSHA on activities that employees regularly conduct</a:t>
            </a:r>
          </a:p>
          <a:p>
            <a:r>
              <a:rPr lang="en-US" dirty="0"/>
              <a:t>	Chemical use, machine guarding, fall protection</a:t>
            </a:r>
            <a:r>
              <a:rPr lang="en-US"/>
              <a:t>, etc.</a:t>
            </a:r>
            <a:endParaRPr lang="en-US" dirty="0"/>
          </a:p>
          <a:p>
            <a:endParaRPr lang="en-US" dirty="0"/>
          </a:p>
          <a:p>
            <a:r>
              <a:rPr lang="en-US" dirty="0"/>
              <a:t>Appendix B: </a:t>
            </a:r>
          </a:p>
          <a:p>
            <a:pPr marL="0" marR="795655">
              <a:lnSpc>
                <a:spcPct val="107000"/>
              </a:lnSpc>
              <a:spcBef>
                <a:spcPts val="0"/>
              </a:spcBef>
              <a:spcAft>
                <a:spcPts val="600"/>
              </a:spcAft>
              <a:tabLst>
                <a:tab pos="914400" algn="l"/>
                <a:tab pos="1371600" algn="l"/>
              </a:tabLst>
            </a:pPr>
            <a:r>
              <a:rPr lang="en-US" sz="1800" b="1" dirty="0">
                <a:solidFill>
                  <a:srgbClr val="595959"/>
                </a:solidFill>
                <a:effectLst/>
                <a:latin typeface="Arial" panose="020B0604020202020204" pitchFamily="34" charset="0"/>
                <a:ea typeface="Calibri" panose="020F0502020204030204" pitchFamily="34" charset="0"/>
                <a:cs typeface="Times New Roman" panose="02020603050405020304" pitchFamily="18" charset="0"/>
              </a:rPr>
              <a:t>Purpose: </a:t>
            </a:r>
            <a:r>
              <a:rPr lang="en-US" sz="1800" dirty="0">
                <a:solidFill>
                  <a:srgbClr val="595959"/>
                </a:solidFill>
                <a:effectLst/>
                <a:latin typeface="Arial" panose="020B0604020202020204" pitchFamily="34" charset="0"/>
                <a:ea typeface="Calibri" panose="020F0502020204030204" pitchFamily="34" charset="0"/>
                <a:cs typeface="Times New Roman" panose="02020603050405020304" pitchFamily="18" charset="0"/>
              </a:rPr>
              <a:t>Manage and provide accountability for follow-up of all safety-related corrective actions.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600"/>
              </a:spcAft>
              <a:buFont typeface="+mj-lt"/>
              <a:buAutoNum type="arabicPeriod"/>
              <a:tabLst>
                <a:tab pos="914400" algn="l"/>
                <a:tab pos="1371600" algn="l"/>
              </a:tabLst>
            </a:pPr>
            <a:r>
              <a:rPr lang="en-US" sz="1800" dirty="0">
                <a:solidFill>
                  <a:srgbClr val="595959"/>
                </a:solidFill>
                <a:effectLst/>
                <a:latin typeface="Arial" panose="020B0604020202020204" pitchFamily="34" charset="0"/>
                <a:ea typeface="Calibri" panose="020F0502020204030204" pitchFamily="34" charset="0"/>
                <a:cs typeface="Times New Roman" panose="02020603050405020304" pitchFamily="18" charset="0"/>
              </a:rPr>
              <a:t>Include any action related to the Safety Program. Including why you are taking the action will help when prioritizing.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600"/>
              </a:spcAft>
              <a:tabLst>
                <a:tab pos="914400" algn="l"/>
                <a:tab pos="1371600" algn="l"/>
              </a:tabLst>
            </a:pPr>
            <a:r>
              <a:rPr lang="en-US" sz="1800" dirty="0">
                <a:solidFill>
                  <a:srgbClr val="595959"/>
                </a:solidFill>
                <a:effectLst/>
                <a:latin typeface="Arial" panose="020B0604020202020204" pitchFamily="34" charset="0"/>
                <a:ea typeface="Calibri" panose="020F0502020204030204" pitchFamily="34" charset="0"/>
                <a:cs typeface="Times New Roman" panose="02020603050405020304" pitchFamily="18" charset="0"/>
              </a:rPr>
              <a:t>Example Action Items include those which pertain to safety committee tasks, incident investigation follow-up action items, hazard identification findings, employee safety suggestions, behavioral-based safety observations, incident trend analysis, safety training development, reviews of written safety policy and program documentation.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795655" lvl="0" indent="-342900">
              <a:lnSpc>
                <a:spcPct val="107000"/>
              </a:lnSpc>
              <a:spcBef>
                <a:spcPts val="0"/>
              </a:spcBef>
              <a:spcAft>
                <a:spcPts val="600"/>
              </a:spcAft>
              <a:buFont typeface="+mj-lt"/>
              <a:buAutoNum type="arabicPeriod"/>
              <a:tabLst>
                <a:tab pos="914400" algn="l"/>
                <a:tab pos="1371600" algn="l"/>
              </a:tabLst>
            </a:pPr>
            <a:r>
              <a:rPr lang="en-US" sz="1800" dirty="0">
                <a:solidFill>
                  <a:srgbClr val="595959"/>
                </a:solidFill>
                <a:effectLst/>
                <a:latin typeface="Arial" panose="020B0604020202020204" pitchFamily="34" charset="0"/>
                <a:ea typeface="Calibri" panose="020F0502020204030204" pitchFamily="34" charset="0"/>
                <a:cs typeface="Times New Roman" panose="02020603050405020304" pitchFamily="18" charset="0"/>
              </a:rPr>
              <a:t>A three-tier priority system is recommended – High, Medium, Low or 1, 2, 3</a:t>
            </a:r>
            <a:r>
              <a:rPr lang="en-US" sz="1800" b="1" dirty="0">
                <a:solidFill>
                  <a:srgbClr val="595959"/>
                </a:solidFill>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595959"/>
                </a:solidFill>
                <a:effectLst/>
                <a:latin typeface="Arial" panose="020B0604020202020204" pitchFamily="34" charset="0"/>
                <a:ea typeface="Calibri" panose="020F0502020204030204" pitchFamily="34" charset="0"/>
                <a:cs typeface="Times New Roman" panose="02020603050405020304" pitchFamily="18" charset="0"/>
              </a:rPr>
              <a:t>Limiting the number of High priority items keeps your organization focused on next steps. Reprioritize as action items are completed or added.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 Appendix C: </a:t>
            </a:r>
          </a:p>
          <a:p>
            <a:r>
              <a:rPr lang="en-US" sz="1800" dirty="0">
                <a:solidFill>
                  <a:srgbClr val="595959"/>
                </a:solidFill>
                <a:effectLst/>
                <a:latin typeface="Calibri" panose="020F0502020204030204" pitchFamily="34" charset="0"/>
                <a:ea typeface="Calibri" panose="020F0502020204030204" pitchFamily="34" charset="0"/>
                <a:cs typeface="Times New Roman" panose="02020603050405020304" pitchFamily="18" charset="0"/>
              </a:rPr>
              <a:t>Conduct a hazard assessment to discover which safety programs your facility needs. The following is a list of commonly required programs and should be converted into a list of your existing safety programs.</a:t>
            </a:r>
          </a:p>
          <a:p>
            <a:r>
              <a:rPr lang="en-US" sz="1800" dirty="0">
                <a:solidFill>
                  <a:srgbClr val="595959"/>
                </a:solidFill>
                <a:effectLst/>
                <a:latin typeface="Calibri" panose="020F0502020204030204" pitchFamily="34" charset="0"/>
                <a:cs typeface="Times New Roman" panose="02020603050405020304" pitchFamily="18" charset="0"/>
              </a:rPr>
              <a:t>Examples: BBP, Confined Space, Fall protection, </a:t>
            </a:r>
            <a:r>
              <a:rPr lang="en-US" sz="1800" dirty="0" err="1">
                <a:solidFill>
                  <a:srgbClr val="595959"/>
                </a:solidFill>
                <a:effectLst/>
                <a:latin typeface="Calibri" panose="020F0502020204030204" pitchFamily="34" charset="0"/>
                <a:cs typeface="Times New Roman" panose="02020603050405020304" pitchFamily="18" charset="0"/>
              </a:rPr>
              <a:t>Hazcom</a:t>
            </a:r>
            <a:r>
              <a:rPr lang="en-US" sz="1800" dirty="0">
                <a:solidFill>
                  <a:srgbClr val="595959"/>
                </a:solidFill>
                <a:effectLst/>
                <a:latin typeface="Calibri" panose="020F0502020204030204" pitchFamily="34" charset="0"/>
                <a:cs typeface="Times New Roman" panose="02020603050405020304" pitchFamily="18" charset="0"/>
              </a:rPr>
              <a:t>…</a:t>
            </a:r>
            <a:endParaRPr lang="en-US" dirty="0"/>
          </a:p>
        </p:txBody>
      </p:sp>
      <p:sp>
        <p:nvSpPr>
          <p:cNvPr id="4" name="Slide Number Placeholder 3">
            <a:extLst>
              <a:ext uri="{FF2B5EF4-FFF2-40B4-BE49-F238E27FC236}">
                <a16:creationId xmlns:a16="http://schemas.microsoft.com/office/drawing/2014/main" id="{FDEC79F5-FC32-AB78-C594-70BC94C6D5B4}"/>
              </a:ext>
            </a:extLst>
          </p:cNvPr>
          <p:cNvSpPr>
            <a:spLocks noGrp="1"/>
          </p:cNvSpPr>
          <p:nvPr>
            <p:ph type="sldNum" sz="quarter" idx="5"/>
          </p:nvPr>
        </p:nvSpPr>
        <p:spPr/>
        <p:txBody>
          <a:bodyPr/>
          <a:lstStyle/>
          <a:p>
            <a:fld id="{D631B821-4C6B-428E-B39E-4B215C67A66E}" type="slidenum">
              <a:rPr lang="en-US" smtClean="0"/>
              <a:t>15</a:t>
            </a:fld>
            <a:endParaRPr lang="en-US"/>
          </a:p>
        </p:txBody>
      </p:sp>
    </p:spTree>
    <p:extLst>
      <p:ext uri="{BB962C8B-B14F-4D97-AF65-F5344CB8AC3E}">
        <p14:creationId xmlns:p14="http://schemas.microsoft.com/office/powerpoint/2010/main" val="10974532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summary, remember that the Injury and Illness Prevention Program is the master program for all other required programs. This written program must have all required components and have all aspects of the requirements completed for it to be considered effective. Employees have the right to access this and other programs if they choose to review the material and managers and supervisors should become familiar with their company’s particular IIPP program. </a:t>
            </a:r>
          </a:p>
        </p:txBody>
      </p:sp>
      <p:sp>
        <p:nvSpPr>
          <p:cNvPr id="4" name="Slide Number Placeholder 3"/>
          <p:cNvSpPr>
            <a:spLocks noGrp="1"/>
          </p:cNvSpPr>
          <p:nvPr>
            <p:ph type="sldNum" sz="quarter" idx="5"/>
          </p:nvPr>
        </p:nvSpPr>
        <p:spPr/>
        <p:txBody>
          <a:bodyPr/>
          <a:lstStyle/>
          <a:p>
            <a:fld id="{D631B821-4C6B-428E-B39E-4B215C67A66E}" type="slidenum">
              <a:rPr lang="en-US" smtClean="0"/>
              <a:t>16</a:t>
            </a:fld>
            <a:endParaRPr lang="en-US"/>
          </a:p>
        </p:txBody>
      </p:sp>
    </p:spTree>
    <p:extLst>
      <p:ext uri="{BB962C8B-B14F-4D97-AF65-F5344CB8AC3E}">
        <p14:creationId xmlns:p14="http://schemas.microsoft.com/office/powerpoint/2010/main" val="1811756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 CA employer must establish, implement and maintain a written IIPP and a copy must be maintained at each worksite or at a central worksite if the employer has non-fixed worksites such as Physical Plant Operations. The requirements for establishing, implementing and maintaining an effective written IIPP are contained in Title 8 of the California Code of Regulations, Section 3203.</a:t>
            </a:r>
          </a:p>
          <a:p>
            <a:endParaRPr lang="en-US" dirty="0"/>
          </a:p>
          <a:p>
            <a:r>
              <a:rPr lang="en-US" dirty="0"/>
              <a:t>Each employee must be aware of the IIPP. This can be accomplished through training, email correspondence, bulletins and other means of communication. All IIPP must have a statement on employee access to the IIPP and other programs</a:t>
            </a:r>
          </a:p>
          <a:p>
            <a:endParaRPr lang="en-US" dirty="0"/>
          </a:p>
          <a:p>
            <a:r>
              <a:rPr lang="en-US" dirty="0"/>
              <a:t>This lesson will cover the basics of what an Injury and Illness Prevention Program is, the benefits of the program, components normally found in an IIPP, inspections and trainings that need to take place once an IIPP has been established, and information on an employee’s rights to access the IIPP. </a:t>
            </a:r>
          </a:p>
        </p:txBody>
      </p:sp>
      <p:sp>
        <p:nvSpPr>
          <p:cNvPr id="4" name="Slide Number Placeholder 3"/>
          <p:cNvSpPr>
            <a:spLocks noGrp="1"/>
          </p:cNvSpPr>
          <p:nvPr>
            <p:ph type="sldNum" sz="quarter" idx="5"/>
          </p:nvPr>
        </p:nvSpPr>
        <p:spPr/>
        <p:txBody>
          <a:bodyPr/>
          <a:lstStyle/>
          <a:p>
            <a:fld id="{D631B821-4C6B-428E-B39E-4B215C67A66E}" type="slidenum">
              <a:rPr lang="en-US" smtClean="0"/>
              <a:t>2</a:t>
            </a:fld>
            <a:endParaRPr lang="en-US"/>
          </a:p>
        </p:txBody>
      </p:sp>
    </p:spTree>
    <p:extLst>
      <p:ext uri="{BB962C8B-B14F-4D97-AF65-F5344CB8AC3E}">
        <p14:creationId xmlns:p14="http://schemas.microsoft.com/office/powerpoint/2010/main" val="27751700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41A69-D3AF-F860-101F-A1B59876B5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147467-1432-2EAD-4FFB-4B2ADC5A459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CF96340-CC4D-E9B6-10FE-E2D77AF7EE0A}"/>
              </a:ext>
            </a:extLst>
          </p:cNvPr>
          <p:cNvSpPr>
            <a:spLocks noGrp="1"/>
          </p:cNvSpPr>
          <p:nvPr>
            <p:ph type="body" idx="1"/>
          </p:nvPr>
        </p:nvSpPr>
        <p:spPr/>
        <p:txBody>
          <a:bodyPr/>
          <a:lstStyle/>
          <a:p>
            <a:r>
              <a:rPr lang="en-US" dirty="0"/>
              <a:t>One study found that for every single fatality there are at least 300,000 at-risk behaviors, defined as activities that are not consistent with safety programs, training and components on machinery. These behaviors may include bypassing safety components on machinery or eliminating a safety step in the production process that slows down the operator. With effective machine safeguarding and training, at-risk behaviors and near misses can be diminished. This also reduces the chance of the fatality occurring, since there is a lower frequency of at-risk behaviors.</a:t>
            </a:r>
          </a:p>
          <a:p>
            <a:endParaRPr lang="en-US" dirty="0"/>
          </a:p>
        </p:txBody>
      </p:sp>
      <p:sp>
        <p:nvSpPr>
          <p:cNvPr id="4" name="Slide Number Placeholder 3">
            <a:extLst>
              <a:ext uri="{FF2B5EF4-FFF2-40B4-BE49-F238E27FC236}">
                <a16:creationId xmlns:a16="http://schemas.microsoft.com/office/drawing/2014/main" id="{D0C8366D-4ABB-FB04-0149-4B2A8E8325EA}"/>
              </a:ext>
            </a:extLst>
          </p:cNvPr>
          <p:cNvSpPr>
            <a:spLocks noGrp="1"/>
          </p:cNvSpPr>
          <p:nvPr>
            <p:ph type="sldNum" sz="quarter" idx="5"/>
          </p:nvPr>
        </p:nvSpPr>
        <p:spPr/>
        <p:txBody>
          <a:bodyPr/>
          <a:lstStyle/>
          <a:p>
            <a:fld id="{D631B821-4C6B-428E-B39E-4B215C67A66E}" type="slidenum">
              <a:rPr lang="en-US" smtClean="0"/>
              <a:t>3</a:t>
            </a:fld>
            <a:endParaRPr lang="en-US"/>
          </a:p>
        </p:txBody>
      </p:sp>
    </p:spTree>
    <p:extLst>
      <p:ext uri="{BB962C8B-B14F-4D97-AF65-F5344CB8AC3E}">
        <p14:creationId xmlns:p14="http://schemas.microsoft.com/office/powerpoint/2010/main" val="396444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ea typeface="ＭＳ Ｐゴシック" panose="020B0600070205080204" pitchFamily="34" charset="-128"/>
              </a:rPr>
              <a:t>Create a table of contents in this order and place it in the front of the plan after a cover page. (OSHA inspection example)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ea typeface="ＭＳ Ｐゴシック" panose="020B0600070205080204" pitchFamily="34" charset="-128"/>
            </a:endParaRPr>
          </a:p>
          <a:p>
            <a:r>
              <a:rPr lang="en-US" dirty="0"/>
              <a:t>CA-OSHA will ask for these two things</a:t>
            </a:r>
            <a:r>
              <a:rPr lang="en-US" baseline="0" dirty="0"/>
              <a:t> </a:t>
            </a:r>
            <a:r>
              <a:rPr lang="en-US" dirty="0"/>
              <a:t>upon an investigation</a:t>
            </a:r>
          </a:p>
          <a:p>
            <a:pPr>
              <a:buClr>
                <a:srgbClr val="FF0000"/>
              </a:buClr>
              <a:buFont typeface="Cambria" pitchFamily="18" charset="0"/>
              <a:buChar char="∎"/>
            </a:pPr>
            <a:r>
              <a:rPr lang="en-US" dirty="0"/>
              <a:t>Training &amp; Instruction</a:t>
            </a:r>
          </a:p>
          <a:p>
            <a:pPr>
              <a:buClr>
                <a:srgbClr val="FF0000"/>
              </a:buClr>
              <a:buFont typeface="Cambria" pitchFamily="18" charset="0"/>
              <a:buChar char="∎"/>
            </a:pPr>
            <a:r>
              <a:rPr lang="en-US" dirty="0"/>
              <a:t>Record Keeping</a:t>
            </a:r>
          </a:p>
          <a:p>
            <a:endParaRPr lang="en-US" dirty="0"/>
          </a:p>
          <a:p>
            <a:r>
              <a:rPr lang="en-US" dirty="0"/>
              <a:t>The code section requires that the written program consist of the above listed 8 elements.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ea typeface="ＭＳ Ｐゴシック" panose="020B0600070205080204" pitchFamily="34" charset="-128"/>
            </a:endParaRPr>
          </a:p>
          <a:p>
            <a:endParaRPr lang="en-US" dirty="0"/>
          </a:p>
        </p:txBody>
      </p:sp>
      <p:sp>
        <p:nvSpPr>
          <p:cNvPr id="4" name="Slide Number Placeholder 3"/>
          <p:cNvSpPr>
            <a:spLocks noGrp="1"/>
          </p:cNvSpPr>
          <p:nvPr>
            <p:ph type="sldNum" sz="quarter" idx="5"/>
          </p:nvPr>
        </p:nvSpPr>
        <p:spPr/>
        <p:txBody>
          <a:bodyPr/>
          <a:lstStyle/>
          <a:p>
            <a:fld id="{D631B821-4C6B-428E-B39E-4B215C67A66E}" type="slidenum">
              <a:rPr lang="en-US" smtClean="0"/>
              <a:t>4</a:t>
            </a:fld>
            <a:endParaRPr lang="en-US"/>
          </a:p>
        </p:txBody>
      </p:sp>
    </p:spTree>
    <p:extLst>
      <p:ext uri="{BB962C8B-B14F-4D97-AF65-F5344CB8AC3E}">
        <p14:creationId xmlns:p14="http://schemas.microsoft.com/office/powerpoint/2010/main" val="231294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Best practices are to designate the responsible person by job title instead of name. This gives flexibility within the program during times of turn over. </a:t>
            </a:r>
          </a:p>
        </p:txBody>
      </p:sp>
      <p:sp>
        <p:nvSpPr>
          <p:cNvPr id="4" name="Slide Number Placeholder 3"/>
          <p:cNvSpPr>
            <a:spLocks noGrp="1"/>
          </p:cNvSpPr>
          <p:nvPr>
            <p:ph type="sldNum" sz="quarter" idx="5"/>
          </p:nvPr>
        </p:nvSpPr>
        <p:spPr/>
        <p:txBody>
          <a:bodyPr/>
          <a:lstStyle/>
          <a:p>
            <a:fld id="{D631B821-4C6B-428E-B39E-4B215C67A66E}" type="slidenum">
              <a:rPr lang="en-US" smtClean="0"/>
              <a:t>5</a:t>
            </a:fld>
            <a:endParaRPr lang="en-US"/>
          </a:p>
        </p:txBody>
      </p:sp>
    </p:spTree>
    <p:extLst>
      <p:ext uri="{BB962C8B-B14F-4D97-AF65-F5344CB8AC3E}">
        <p14:creationId xmlns:p14="http://schemas.microsoft.com/office/powerpoint/2010/main" val="2826493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Promote employee buy-in of the program by including them in development. This could be a company wide meeting, or a group of employees assigned to a safety committee. Incorporate employee feedback into plan.</a:t>
            </a:r>
          </a:p>
          <a:p>
            <a:endParaRPr lang="en-US" dirty="0"/>
          </a:p>
          <a:p>
            <a:r>
              <a:rPr lang="en-US" dirty="0"/>
              <a:t>**It should be noted that disciplinary policies should be laid out in greater detail in employee handbooks rather than the IIPP document as disciplinary actions fall under the umbrella of labor law</a:t>
            </a:r>
          </a:p>
        </p:txBody>
      </p:sp>
      <p:sp>
        <p:nvSpPr>
          <p:cNvPr id="4" name="Slide Number Placeholder 3"/>
          <p:cNvSpPr>
            <a:spLocks noGrp="1"/>
          </p:cNvSpPr>
          <p:nvPr>
            <p:ph type="sldNum" sz="quarter" idx="5"/>
          </p:nvPr>
        </p:nvSpPr>
        <p:spPr/>
        <p:txBody>
          <a:bodyPr/>
          <a:lstStyle/>
          <a:p>
            <a:fld id="{D631B821-4C6B-428E-B39E-4B215C67A66E}" type="slidenum">
              <a:rPr lang="en-US" smtClean="0"/>
              <a:t>6</a:t>
            </a:fld>
            <a:endParaRPr lang="en-US"/>
          </a:p>
        </p:txBody>
      </p:sp>
    </p:spTree>
    <p:extLst>
      <p:ext uri="{BB962C8B-B14F-4D97-AF65-F5344CB8AC3E}">
        <p14:creationId xmlns:p14="http://schemas.microsoft.com/office/powerpoint/2010/main" val="2995059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Meetings could be provided as a daily huddle, weekly safety meeting, or toolbox talk</a:t>
            </a:r>
          </a:p>
          <a:p>
            <a:endParaRPr lang="en-US" dirty="0"/>
          </a:p>
          <a:p>
            <a:r>
              <a:rPr lang="en-US" dirty="0"/>
              <a:t>Written communications are found in the form of posters and notices</a:t>
            </a:r>
          </a:p>
          <a:p>
            <a:endParaRPr lang="en-US" dirty="0"/>
          </a:p>
          <a:p>
            <a:r>
              <a:rPr lang="en-US" dirty="0"/>
              <a:t>Employers should also provide employees a means to anonymously notify management about workplace hazards. Such a system should encourage employees to report hazards without fear of reprisal. </a:t>
            </a:r>
          </a:p>
        </p:txBody>
      </p:sp>
      <p:sp>
        <p:nvSpPr>
          <p:cNvPr id="4" name="Slide Number Placeholder 3"/>
          <p:cNvSpPr>
            <a:spLocks noGrp="1"/>
          </p:cNvSpPr>
          <p:nvPr>
            <p:ph type="sldNum" sz="quarter" idx="5"/>
          </p:nvPr>
        </p:nvSpPr>
        <p:spPr/>
        <p:txBody>
          <a:bodyPr/>
          <a:lstStyle/>
          <a:p>
            <a:fld id="{D631B821-4C6B-428E-B39E-4B215C67A66E}" type="slidenum">
              <a:rPr lang="en-US" smtClean="0"/>
              <a:t>7</a:t>
            </a:fld>
            <a:endParaRPr lang="en-US"/>
          </a:p>
        </p:txBody>
      </p:sp>
    </p:spTree>
    <p:extLst>
      <p:ext uri="{BB962C8B-B14F-4D97-AF65-F5344CB8AC3E}">
        <p14:creationId xmlns:p14="http://schemas.microsoft.com/office/powerpoint/2010/main" val="33772195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FAB81-98E2-B711-2288-EAE7C8B289F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1884B6-9A6C-D485-7220-D75E848F99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088746-79F7-E14A-7ED0-7FCC554BFFA7}"/>
              </a:ext>
            </a:extLst>
          </p:cNvPr>
          <p:cNvSpPr>
            <a:spLocks noGrp="1"/>
          </p:cNvSpPr>
          <p:nvPr>
            <p:ph type="body" idx="1"/>
          </p:nvPr>
        </p:nvSpPr>
        <p:spPr/>
        <p:txBody>
          <a:bodyPr/>
          <a:lstStyle/>
          <a:p>
            <a:r>
              <a:rPr lang="en-US" dirty="0"/>
              <a:t>Once again, keep in mind that an effective IIPP requires that employers identify and evaluate workplace hazards. This means having facilities and other work environments conduct scheduled periodic inspections. Periodic inspections timetables will differ depending on the company; however, these should be documented. Documentation of such inspections can include the filling out of a </a:t>
            </a:r>
            <a:r>
              <a:rPr lang="en-US" dirty="0" err="1"/>
              <a:t>precreated</a:t>
            </a:r>
            <a:r>
              <a:rPr lang="en-US" dirty="0"/>
              <a:t> form such as a task or job hazard analysis, an inspection checklist, pictures, videos, etc. Inspection records should be kept in accordance with your particular company’s IIPP program. </a:t>
            </a:r>
          </a:p>
          <a:p>
            <a:endParaRPr lang="en-US" dirty="0"/>
          </a:p>
          <a:p>
            <a:r>
              <a:rPr lang="en-US" dirty="0"/>
              <a:t>Periodic inspections should be conducted at the following times: • When the program is first implemented; • Whenever a new substance, process, procedure, or piece of equipment is introduced to the workplace that represent a new safety or health hazard,; and • Whenever managers and supervisors are made aware of a new or previously unrecognized hazard</a:t>
            </a:r>
          </a:p>
        </p:txBody>
      </p:sp>
      <p:sp>
        <p:nvSpPr>
          <p:cNvPr id="4" name="Slide Number Placeholder 3">
            <a:extLst>
              <a:ext uri="{FF2B5EF4-FFF2-40B4-BE49-F238E27FC236}">
                <a16:creationId xmlns:a16="http://schemas.microsoft.com/office/drawing/2014/main" id="{1175F597-8755-E57A-142B-E6208FB3AEB3}"/>
              </a:ext>
            </a:extLst>
          </p:cNvPr>
          <p:cNvSpPr>
            <a:spLocks noGrp="1"/>
          </p:cNvSpPr>
          <p:nvPr>
            <p:ph type="sldNum" sz="quarter" idx="5"/>
          </p:nvPr>
        </p:nvSpPr>
        <p:spPr/>
        <p:txBody>
          <a:bodyPr/>
          <a:lstStyle/>
          <a:p>
            <a:fld id="{D631B821-4C6B-428E-B39E-4B215C67A66E}" type="slidenum">
              <a:rPr lang="en-US" smtClean="0"/>
              <a:t>8</a:t>
            </a:fld>
            <a:endParaRPr lang="en-US"/>
          </a:p>
        </p:txBody>
      </p:sp>
    </p:spTree>
    <p:extLst>
      <p:ext uri="{BB962C8B-B14F-4D97-AF65-F5344CB8AC3E}">
        <p14:creationId xmlns:p14="http://schemas.microsoft.com/office/powerpoint/2010/main" val="467812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B746E1-C91A-C80E-2BAA-98F4FB0851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6FA4C6-5A5A-D4AE-C86D-DD9A697A2C1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A88C6D4-7FC7-9609-0E0C-26D91423DD17}"/>
              </a:ext>
            </a:extLst>
          </p:cNvPr>
          <p:cNvSpPr>
            <a:spLocks noGrp="1"/>
          </p:cNvSpPr>
          <p:nvPr>
            <p:ph type="body" idx="1"/>
          </p:nvPr>
        </p:nvSpPr>
        <p:spPr/>
        <p:txBody>
          <a:bodyPr/>
          <a:lstStyle/>
          <a:p>
            <a:r>
              <a:rPr lang="en-US" b="1" dirty="0"/>
              <a:t>What’s wrong with these pictures? Picture on left – </a:t>
            </a:r>
            <a:r>
              <a:rPr lang="en-US" b="0" dirty="0"/>
              <a:t>person only has 1 foot</a:t>
            </a:r>
            <a:r>
              <a:rPr lang="en-US" b="0" baseline="0" dirty="0"/>
              <a:t> and turned sideways on ladder. Hi potential for ladder to tip and for employee to fall. </a:t>
            </a:r>
            <a:r>
              <a:rPr lang="en-US" b="1" baseline="0" dirty="0"/>
              <a:t>Picture on right –</a:t>
            </a:r>
            <a:r>
              <a:rPr lang="en-US" b="0" baseline="0" dirty="0"/>
              <a:t> Slip/trip/fall issue. A number of paver tiles are missing and/or buckling causing a trip/fall hazard.</a:t>
            </a:r>
            <a:endParaRPr lang="en-US" baseline="0" dirty="0"/>
          </a:p>
          <a:p>
            <a:endParaRPr lang="en-US" baseline="0" dirty="0"/>
          </a:p>
          <a:p>
            <a:r>
              <a:rPr lang="en-US" dirty="0"/>
              <a:t>Periodic inspections to identify and evaluate workplace hazards shall be performed by competent personnel, identified by the employer. </a:t>
            </a:r>
          </a:p>
          <a:p>
            <a:r>
              <a:rPr lang="en-US" dirty="0"/>
              <a:t> </a:t>
            </a:r>
          </a:p>
          <a:p>
            <a:r>
              <a:rPr lang="en-US" dirty="0"/>
              <a:t>Prior to introducing new products or chemicals review the SDS for hazard information.</a:t>
            </a:r>
          </a:p>
          <a:p>
            <a:endParaRPr lang="en-US" dirty="0"/>
          </a:p>
        </p:txBody>
      </p:sp>
      <p:sp>
        <p:nvSpPr>
          <p:cNvPr id="4" name="Slide Number Placeholder 3">
            <a:extLst>
              <a:ext uri="{FF2B5EF4-FFF2-40B4-BE49-F238E27FC236}">
                <a16:creationId xmlns:a16="http://schemas.microsoft.com/office/drawing/2014/main" id="{F4564C18-0AF9-2BA3-E02D-22115035D133}"/>
              </a:ext>
            </a:extLst>
          </p:cNvPr>
          <p:cNvSpPr>
            <a:spLocks noGrp="1"/>
          </p:cNvSpPr>
          <p:nvPr>
            <p:ph type="sldNum" sz="quarter" idx="5"/>
          </p:nvPr>
        </p:nvSpPr>
        <p:spPr/>
        <p:txBody>
          <a:bodyPr/>
          <a:lstStyle/>
          <a:p>
            <a:fld id="{D631B821-4C6B-428E-B39E-4B215C67A66E}" type="slidenum">
              <a:rPr lang="en-US" smtClean="0"/>
              <a:t>9</a:t>
            </a:fld>
            <a:endParaRPr lang="en-US"/>
          </a:p>
        </p:txBody>
      </p:sp>
    </p:spTree>
    <p:extLst>
      <p:ext uri="{BB962C8B-B14F-4D97-AF65-F5344CB8AC3E}">
        <p14:creationId xmlns:p14="http://schemas.microsoft.com/office/powerpoint/2010/main" val="2120169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73B71-802C-4FDE-5333-83F790BED9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700528-C9BF-946D-1DF3-7E9BB71520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0E8601E-81B1-495C-F06D-33926FD70DB5}"/>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5" name="Footer Placeholder 4">
            <a:extLst>
              <a:ext uri="{FF2B5EF4-FFF2-40B4-BE49-F238E27FC236}">
                <a16:creationId xmlns:a16="http://schemas.microsoft.com/office/drawing/2014/main" id="{D1F9810B-7172-8B89-ACC5-31643F1E0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6DA36B-156D-10EC-1D22-A38224A28F21}"/>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2098899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DEC30-E0B8-FE73-8002-ADC487814CC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0548DE-1600-E9E5-2131-26CAC5AA9A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DF481-3645-4E50-AAC8-2C1016005639}"/>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5" name="Footer Placeholder 4">
            <a:extLst>
              <a:ext uri="{FF2B5EF4-FFF2-40B4-BE49-F238E27FC236}">
                <a16:creationId xmlns:a16="http://schemas.microsoft.com/office/drawing/2014/main" id="{B0FBEDE5-DF29-DCD6-DE56-23A57A13B0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6CCB8A-6942-4FDB-B8DE-D89AC685C2D5}"/>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40485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550457-E646-D2A0-D0CA-F9331AF9A1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979F20-8034-4214-430E-2E1A8299A3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DA6863-D009-F8D1-C269-B20A8B514FCC}"/>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5" name="Footer Placeholder 4">
            <a:extLst>
              <a:ext uri="{FF2B5EF4-FFF2-40B4-BE49-F238E27FC236}">
                <a16:creationId xmlns:a16="http://schemas.microsoft.com/office/drawing/2014/main" id="{C60D5887-6450-7E31-0A6D-6B355BE46A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8FA835-98E9-F421-FAE5-8EDDF62745F4}"/>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4086431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DE3EC-1CD8-00D4-D0B7-A337532274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694FF4-CA0A-06D0-7BD6-C5C06D2F06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2FD708-4E3E-F205-EAB4-4D7BA4914BE8}"/>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5" name="Footer Placeholder 4">
            <a:extLst>
              <a:ext uri="{FF2B5EF4-FFF2-40B4-BE49-F238E27FC236}">
                <a16:creationId xmlns:a16="http://schemas.microsoft.com/office/drawing/2014/main" id="{B13F566B-6777-C383-FCA5-C6885E8BFA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574CB2-E922-2CFD-18B5-9B90E1AD3B04}"/>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1095233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4C239-AAFA-C1CC-5372-2032F7669B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0AE249-31DE-B8A2-CDA8-352661A73E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5378C6-008C-C48A-6BF7-D524DAD59A5A}"/>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5" name="Footer Placeholder 4">
            <a:extLst>
              <a:ext uri="{FF2B5EF4-FFF2-40B4-BE49-F238E27FC236}">
                <a16:creationId xmlns:a16="http://schemas.microsoft.com/office/drawing/2014/main" id="{4C65F386-0721-92C1-3384-AE9E288B78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5D8FED-93D7-BCF4-F10E-494B94954E50}"/>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386145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E58AF-900E-D7E9-0124-5408532088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DF0ACA-A3E2-72C5-FC2E-58245428E7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1E2CFF2-A2CE-14C5-3D96-183BAD51BA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F9D0614-9AE2-558F-0F69-2D60AF7C8E22}"/>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6" name="Footer Placeholder 5">
            <a:extLst>
              <a:ext uri="{FF2B5EF4-FFF2-40B4-BE49-F238E27FC236}">
                <a16:creationId xmlns:a16="http://schemas.microsoft.com/office/drawing/2014/main" id="{29F53066-37F2-279D-AD2B-1E8FC494C3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A3B767-974C-DF83-2951-EDF33B6B501E}"/>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476334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690A3-0CA9-A329-3935-B09DF60817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8AC505-108C-3B9C-4EB7-7B1FBF9553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7BE5D3-361B-7360-1748-9ADA5558CC9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D4A937-195B-10D8-6C6C-64C6927335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75290F-DDD0-AC6D-B183-7F3361C48A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36B4DC2-F67E-B136-A034-A5DBA8E06EB6}"/>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8" name="Footer Placeholder 7">
            <a:extLst>
              <a:ext uri="{FF2B5EF4-FFF2-40B4-BE49-F238E27FC236}">
                <a16:creationId xmlns:a16="http://schemas.microsoft.com/office/drawing/2014/main" id="{9F221284-01D0-EE18-34F3-1E99BAADDA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285F19-DB0C-5E04-DAC7-F52AD3C4FBC7}"/>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3303831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26E0A-137C-7AB2-E8DB-5F0B8F00D1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F854C7-4A93-461B-C6B0-CB5DA35FD471}"/>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4" name="Footer Placeholder 3">
            <a:extLst>
              <a:ext uri="{FF2B5EF4-FFF2-40B4-BE49-F238E27FC236}">
                <a16:creationId xmlns:a16="http://schemas.microsoft.com/office/drawing/2014/main" id="{FB11CBCA-7C4B-951B-3557-ADBBA52308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C63C141-8F23-C300-7515-00D7C297BB6D}"/>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372209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4DD317-502F-42AF-72E3-606358BBF103}"/>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3" name="Footer Placeholder 2">
            <a:extLst>
              <a:ext uri="{FF2B5EF4-FFF2-40B4-BE49-F238E27FC236}">
                <a16:creationId xmlns:a16="http://schemas.microsoft.com/office/drawing/2014/main" id="{80F39B82-7A4F-6B47-DC09-CBD21231FF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C64AA6-FBF6-8745-B332-BEB899797B41}"/>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3425177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17A7D-25EF-4556-DAEE-B6965C5E93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C0C7A7F-3590-3047-5F99-E75B0C72E0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5780EF-E013-C31C-EB06-E426E097BA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B16201-01C9-138C-123D-92BB9E0A3A0A}"/>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6" name="Footer Placeholder 5">
            <a:extLst>
              <a:ext uri="{FF2B5EF4-FFF2-40B4-BE49-F238E27FC236}">
                <a16:creationId xmlns:a16="http://schemas.microsoft.com/office/drawing/2014/main" id="{68826DDC-26F5-827D-83E1-708B1A02F0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AC428B-2B73-575C-BDF0-D416E7F790B3}"/>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110719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831B7-3FC5-75A3-E3CD-EC341F0257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2B3702-CBA8-EE53-4B63-5A5B81E3A4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FA5BCB7-35A7-2615-A3E5-F1B3A9577F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147A11-353F-15B8-8569-E449CCD661BA}"/>
              </a:ext>
            </a:extLst>
          </p:cNvPr>
          <p:cNvSpPr>
            <a:spLocks noGrp="1"/>
          </p:cNvSpPr>
          <p:nvPr>
            <p:ph type="dt" sz="half" idx="10"/>
          </p:nvPr>
        </p:nvSpPr>
        <p:spPr/>
        <p:txBody>
          <a:bodyPr/>
          <a:lstStyle/>
          <a:p>
            <a:fld id="{8B05BB01-A97C-49AF-A1C7-876020AFEB30}" type="datetimeFigureOut">
              <a:rPr lang="en-US" smtClean="0"/>
              <a:t>4/22/2024</a:t>
            </a:fld>
            <a:endParaRPr lang="en-US"/>
          </a:p>
        </p:txBody>
      </p:sp>
      <p:sp>
        <p:nvSpPr>
          <p:cNvPr id="6" name="Footer Placeholder 5">
            <a:extLst>
              <a:ext uri="{FF2B5EF4-FFF2-40B4-BE49-F238E27FC236}">
                <a16:creationId xmlns:a16="http://schemas.microsoft.com/office/drawing/2014/main" id="{A3D19988-3E51-6B57-59BC-6F8DFEF00F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15777B-B7F5-BB13-9D0A-B14F86F2802D}"/>
              </a:ext>
            </a:extLst>
          </p:cNvPr>
          <p:cNvSpPr>
            <a:spLocks noGrp="1"/>
          </p:cNvSpPr>
          <p:nvPr>
            <p:ph type="sldNum" sz="quarter" idx="12"/>
          </p:nvPr>
        </p:nvSpPr>
        <p:spPr/>
        <p:txBody>
          <a:bodyPr/>
          <a:lstStyle/>
          <a:p>
            <a:fld id="{4EAEE2E7-971A-4198-A90A-96B794C525BD}" type="slidenum">
              <a:rPr lang="en-US" smtClean="0"/>
              <a:t>‹#›</a:t>
            </a:fld>
            <a:endParaRPr lang="en-US"/>
          </a:p>
        </p:txBody>
      </p:sp>
    </p:spTree>
    <p:extLst>
      <p:ext uri="{BB962C8B-B14F-4D97-AF65-F5344CB8AC3E}">
        <p14:creationId xmlns:p14="http://schemas.microsoft.com/office/powerpoint/2010/main" val="3226654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6000" t="-4000" r="58000" b="-3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9EF99C-B1A5-750B-A610-D023542918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48475B-DD52-9595-168C-B39519026C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D538F6-F25A-CCF2-8A55-3FB9163CDF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5BB01-A97C-49AF-A1C7-876020AFEB30}" type="datetimeFigureOut">
              <a:rPr lang="en-US" smtClean="0"/>
              <a:t>4/22/2024</a:t>
            </a:fld>
            <a:endParaRPr lang="en-US"/>
          </a:p>
        </p:txBody>
      </p:sp>
      <p:sp>
        <p:nvSpPr>
          <p:cNvPr id="5" name="Footer Placeholder 4">
            <a:extLst>
              <a:ext uri="{FF2B5EF4-FFF2-40B4-BE49-F238E27FC236}">
                <a16:creationId xmlns:a16="http://schemas.microsoft.com/office/drawing/2014/main" id="{A9075528-D161-26EF-23A6-51B590D788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1AD7BE-B8AF-F705-7F39-1BE00C62DD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AEE2E7-971A-4198-A90A-96B794C525BD}" type="slidenum">
              <a:rPr lang="en-US" smtClean="0"/>
              <a:t>‹#›</a:t>
            </a:fld>
            <a:endParaRPr lang="en-US"/>
          </a:p>
        </p:txBody>
      </p:sp>
    </p:spTree>
    <p:extLst>
      <p:ext uri="{BB962C8B-B14F-4D97-AF65-F5344CB8AC3E}">
        <p14:creationId xmlns:p14="http://schemas.microsoft.com/office/powerpoint/2010/main" val="12783653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0373F-2EA0-61B2-8855-7360800B5948}"/>
              </a:ext>
            </a:extLst>
          </p:cNvPr>
          <p:cNvSpPr>
            <a:spLocks noGrp="1"/>
          </p:cNvSpPr>
          <p:nvPr>
            <p:ph type="ctrTitle"/>
          </p:nvPr>
        </p:nvSpPr>
        <p:spPr>
          <a:xfrm>
            <a:off x="4389120" y="132239"/>
            <a:ext cx="7274560" cy="2387600"/>
          </a:xfrm>
        </p:spPr>
        <p:txBody>
          <a:bodyPr/>
          <a:lstStyle/>
          <a:p>
            <a:r>
              <a:rPr lang="en-US" b="1" dirty="0"/>
              <a:t>Teague Insurance Agency</a:t>
            </a:r>
          </a:p>
        </p:txBody>
      </p:sp>
      <p:sp>
        <p:nvSpPr>
          <p:cNvPr id="3" name="Subtitle 2">
            <a:extLst>
              <a:ext uri="{FF2B5EF4-FFF2-40B4-BE49-F238E27FC236}">
                <a16:creationId xmlns:a16="http://schemas.microsoft.com/office/drawing/2014/main" id="{A78E18AF-DEA1-82E7-1B8A-75E1B377E807}"/>
              </a:ext>
            </a:extLst>
          </p:cNvPr>
          <p:cNvSpPr>
            <a:spLocks noGrp="1"/>
          </p:cNvSpPr>
          <p:nvPr>
            <p:ph type="subTitle" idx="1"/>
          </p:nvPr>
        </p:nvSpPr>
        <p:spPr>
          <a:xfrm>
            <a:off x="3454400" y="2601119"/>
            <a:ext cx="9144000" cy="1655762"/>
          </a:xfrm>
        </p:spPr>
        <p:txBody>
          <a:bodyPr>
            <a:normAutofit/>
          </a:bodyPr>
          <a:lstStyle/>
          <a:p>
            <a:r>
              <a:rPr lang="en-US" b="1" dirty="0"/>
              <a:t>Injury &amp; Illness Prevention Plan (IIPP) </a:t>
            </a:r>
          </a:p>
          <a:p>
            <a:r>
              <a:rPr lang="en-US" b="1" dirty="0"/>
              <a:t>-T8 CCR 3203</a:t>
            </a:r>
          </a:p>
        </p:txBody>
      </p:sp>
      <p:pic>
        <p:nvPicPr>
          <p:cNvPr id="6" name="Picture 5" descr="A logo for a company&#10;&#10;Description automatically generated">
            <a:extLst>
              <a:ext uri="{FF2B5EF4-FFF2-40B4-BE49-F238E27FC236}">
                <a16:creationId xmlns:a16="http://schemas.microsoft.com/office/drawing/2014/main" id="{2C7AE5EB-A2C6-71A6-F5A1-A668EFD056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Tree>
    <p:extLst>
      <p:ext uri="{BB962C8B-B14F-4D97-AF65-F5344CB8AC3E}">
        <p14:creationId xmlns:p14="http://schemas.microsoft.com/office/powerpoint/2010/main" val="3688281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BF78B1-131D-07AA-AAF5-FD17C213C1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4D32B3-76F6-C2DE-4EE7-04D858CF3A26}"/>
              </a:ext>
            </a:extLst>
          </p:cNvPr>
          <p:cNvSpPr>
            <a:spLocks noGrp="1"/>
          </p:cNvSpPr>
          <p:nvPr>
            <p:ph type="title"/>
          </p:nvPr>
        </p:nvSpPr>
        <p:spPr>
          <a:xfrm>
            <a:off x="4995080" y="96202"/>
            <a:ext cx="6358719" cy="1325563"/>
          </a:xfrm>
        </p:spPr>
        <p:txBody>
          <a:bodyPr/>
          <a:lstStyle/>
          <a:p>
            <a:pPr algn="r"/>
            <a:r>
              <a:rPr lang="en-US" b="1" dirty="0"/>
              <a:t>Accident Investigation</a:t>
            </a:r>
          </a:p>
        </p:txBody>
      </p:sp>
      <p:pic>
        <p:nvPicPr>
          <p:cNvPr id="6" name="Picture 5" descr="A logo for a company&#10;&#10;Description automatically generated">
            <a:extLst>
              <a:ext uri="{FF2B5EF4-FFF2-40B4-BE49-F238E27FC236}">
                <a16:creationId xmlns:a16="http://schemas.microsoft.com/office/drawing/2014/main" id="{12F0D5B9-4433-867B-4CC2-25DEACFF88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5" name="Content Placeholder 4">
            <a:extLst>
              <a:ext uri="{FF2B5EF4-FFF2-40B4-BE49-F238E27FC236}">
                <a16:creationId xmlns:a16="http://schemas.microsoft.com/office/drawing/2014/main" id="{B7E8DEA7-BE0B-F2E2-01ED-7B2AD7AC8751}"/>
              </a:ext>
            </a:extLst>
          </p:cNvPr>
          <p:cNvSpPr>
            <a:spLocks noGrp="1"/>
          </p:cNvSpPr>
          <p:nvPr>
            <p:ph idx="1"/>
          </p:nvPr>
        </p:nvSpPr>
        <p:spPr>
          <a:xfrm>
            <a:off x="4640238" y="1825625"/>
            <a:ext cx="6713561" cy="4351338"/>
          </a:xfrm>
        </p:spPr>
        <p:txBody>
          <a:bodyPr/>
          <a:lstStyle/>
          <a:p>
            <a:r>
              <a:rPr lang="en-US" dirty="0"/>
              <a:t>Procedures to investigate occupational injuries and illnesses</a:t>
            </a:r>
          </a:p>
          <a:p>
            <a:pPr lvl="1"/>
            <a:r>
              <a:rPr lang="en-US" dirty="0"/>
              <a:t>Steps to secure the scene</a:t>
            </a:r>
          </a:p>
          <a:p>
            <a:pPr lvl="1"/>
            <a:r>
              <a:rPr lang="en-US" dirty="0"/>
              <a:t>Identifying an investigation team</a:t>
            </a:r>
          </a:p>
          <a:p>
            <a:pPr lvl="1"/>
            <a:r>
              <a:rPr lang="en-US" dirty="0"/>
              <a:t>Steps for interviewing witnesses</a:t>
            </a:r>
          </a:p>
          <a:p>
            <a:pPr lvl="1"/>
            <a:r>
              <a:rPr lang="en-US" dirty="0"/>
              <a:t>Taking photos</a:t>
            </a:r>
          </a:p>
        </p:txBody>
      </p:sp>
    </p:spTree>
    <p:extLst>
      <p:ext uri="{BB962C8B-B14F-4D97-AF65-F5344CB8AC3E}">
        <p14:creationId xmlns:p14="http://schemas.microsoft.com/office/powerpoint/2010/main" val="3813057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BE897-D9E5-D301-8C86-CFB9D1A1CA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685460-8225-CB90-B213-8DF69F1147B1}"/>
              </a:ext>
            </a:extLst>
          </p:cNvPr>
          <p:cNvSpPr>
            <a:spLocks noGrp="1"/>
          </p:cNvSpPr>
          <p:nvPr>
            <p:ph type="title"/>
          </p:nvPr>
        </p:nvSpPr>
        <p:spPr>
          <a:xfrm>
            <a:off x="4995080" y="96202"/>
            <a:ext cx="6358719" cy="1325563"/>
          </a:xfrm>
        </p:spPr>
        <p:txBody>
          <a:bodyPr/>
          <a:lstStyle/>
          <a:p>
            <a:pPr algn="r"/>
            <a:r>
              <a:rPr lang="en-US" b="1" dirty="0"/>
              <a:t>Correcting a Hazard</a:t>
            </a:r>
          </a:p>
        </p:txBody>
      </p:sp>
      <p:pic>
        <p:nvPicPr>
          <p:cNvPr id="6" name="Picture 5" descr="A logo for a company&#10;&#10;Description automatically generated">
            <a:extLst>
              <a:ext uri="{FF2B5EF4-FFF2-40B4-BE49-F238E27FC236}">
                <a16:creationId xmlns:a16="http://schemas.microsoft.com/office/drawing/2014/main" id="{9C57B93C-4A55-E720-63E1-66926F1E8C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5" name="Content Placeholder 4">
            <a:extLst>
              <a:ext uri="{FF2B5EF4-FFF2-40B4-BE49-F238E27FC236}">
                <a16:creationId xmlns:a16="http://schemas.microsoft.com/office/drawing/2014/main" id="{00E45915-8590-2634-CBBB-7ACA6ED309DC}"/>
              </a:ext>
            </a:extLst>
          </p:cNvPr>
          <p:cNvSpPr>
            <a:spLocks noGrp="1"/>
          </p:cNvSpPr>
          <p:nvPr>
            <p:ph idx="1"/>
          </p:nvPr>
        </p:nvSpPr>
        <p:spPr>
          <a:xfrm>
            <a:off x="4640238" y="1825625"/>
            <a:ext cx="7511122" cy="4351338"/>
          </a:xfrm>
        </p:spPr>
        <p:txBody>
          <a:bodyPr>
            <a:normAutofit/>
          </a:bodyPr>
          <a:lstStyle/>
          <a:p>
            <a:r>
              <a:rPr lang="en-US" dirty="0"/>
              <a:t>Methods and procedures for the correction of identified unsafe or unhealthy workplace conditions</a:t>
            </a:r>
          </a:p>
          <a:p>
            <a:pPr lvl="1"/>
            <a:r>
              <a:rPr lang="en-US" dirty="0"/>
              <a:t>Who should employees notify and how?</a:t>
            </a:r>
          </a:p>
          <a:p>
            <a:pPr lvl="1"/>
            <a:r>
              <a:rPr lang="en-US" dirty="0"/>
              <a:t>Documentation of the correction.</a:t>
            </a:r>
          </a:p>
        </p:txBody>
      </p:sp>
    </p:spTree>
    <p:extLst>
      <p:ext uri="{BB962C8B-B14F-4D97-AF65-F5344CB8AC3E}">
        <p14:creationId xmlns:p14="http://schemas.microsoft.com/office/powerpoint/2010/main" val="25236271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BE897-D9E5-D301-8C86-CFB9D1A1CA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685460-8225-CB90-B213-8DF69F1147B1}"/>
              </a:ext>
            </a:extLst>
          </p:cNvPr>
          <p:cNvSpPr>
            <a:spLocks noGrp="1"/>
          </p:cNvSpPr>
          <p:nvPr>
            <p:ph type="title"/>
          </p:nvPr>
        </p:nvSpPr>
        <p:spPr>
          <a:xfrm>
            <a:off x="4995080" y="96202"/>
            <a:ext cx="6358719" cy="1325563"/>
          </a:xfrm>
        </p:spPr>
        <p:txBody>
          <a:bodyPr/>
          <a:lstStyle/>
          <a:p>
            <a:pPr algn="r"/>
            <a:r>
              <a:rPr lang="en-US" b="1" dirty="0"/>
              <a:t>Training</a:t>
            </a:r>
          </a:p>
        </p:txBody>
      </p:sp>
      <p:pic>
        <p:nvPicPr>
          <p:cNvPr id="6" name="Picture 5" descr="A logo for a company&#10;&#10;Description automatically generated">
            <a:extLst>
              <a:ext uri="{FF2B5EF4-FFF2-40B4-BE49-F238E27FC236}">
                <a16:creationId xmlns:a16="http://schemas.microsoft.com/office/drawing/2014/main" id="{9C57B93C-4A55-E720-63E1-66926F1E8C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5" name="Content Placeholder 4">
            <a:extLst>
              <a:ext uri="{FF2B5EF4-FFF2-40B4-BE49-F238E27FC236}">
                <a16:creationId xmlns:a16="http://schemas.microsoft.com/office/drawing/2014/main" id="{00E45915-8590-2634-CBBB-7ACA6ED309DC}"/>
              </a:ext>
            </a:extLst>
          </p:cNvPr>
          <p:cNvSpPr>
            <a:spLocks noGrp="1"/>
          </p:cNvSpPr>
          <p:nvPr>
            <p:ph idx="1"/>
          </p:nvPr>
        </p:nvSpPr>
        <p:spPr>
          <a:xfrm>
            <a:off x="4640238" y="1825625"/>
            <a:ext cx="7511122" cy="4351338"/>
          </a:xfrm>
        </p:spPr>
        <p:txBody>
          <a:bodyPr>
            <a:normAutofit/>
          </a:bodyPr>
          <a:lstStyle/>
          <a:p>
            <a:r>
              <a:rPr lang="en-US" dirty="0"/>
              <a:t>When training and instruction will be provided to employees, including training for managers and supervisors.</a:t>
            </a:r>
          </a:p>
          <a:p>
            <a:r>
              <a:rPr lang="en-US" dirty="0"/>
              <a:t>Employers are required to provide training to its employees at the following times:</a:t>
            </a:r>
          </a:p>
          <a:p>
            <a:pPr lvl="1"/>
            <a:r>
              <a:rPr lang="en-US" dirty="0"/>
              <a:t>Upon hire or new job assignments</a:t>
            </a:r>
          </a:p>
          <a:p>
            <a:pPr lvl="1"/>
            <a:r>
              <a:rPr lang="en-US" dirty="0"/>
              <a:t>When new substances, processes, procedures or equipment are introduced to the workplace</a:t>
            </a:r>
          </a:p>
          <a:p>
            <a:pPr lvl="1"/>
            <a:r>
              <a:rPr lang="en-US" dirty="0"/>
              <a:t>Whenever an employee is made aware of a new previously recognized hazard</a:t>
            </a:r>
          </a:p>
        </p:txBody>
      </p:sp>
    </p:spTree>
    <p:extLst>
      <p:ext uri="{BB962C8B-B14F-4D97-AF65-F5344CB8AC3E}">
        <p14:creationId xmlns:p14="http://schemas.microsoft.com/office/powerpoint/2010/main" val="3329761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BE897-D9E5-D301-8C86-CFB9D1A1CA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685460-8225-CB90-B213-8DF69F1147B1}"/>
              </a:ext>
            </a:extLst>
          </p:cNvPr>
          <p:cNvSpPr>
            <a:spLocks noGrp="1"/>
          </p:cNvSpPr>
          <p:nvPr>
            <p:ph type="title"/>
          </p:nvPr>
        </p:nvSpPr>
        <p:spPr>
          <a:xfrm>
            <a:off x="4995080" y="96202"/>
            <a:ext cx="6358719" cy="1325563"/>
          </a:xfrm>
        </p:spPr>
        <p:txBody>
          <a:bodyPr/>
          <a:lstStyle/>
          <a:p>
            <a:pPr algn="r"/>
            <a:r>
              <a:rPr lang="en-US" b="1" dirty="0"/>
              <a:t>What training is required</a:t>
            </a:r>
          </a:p>
        </p:txBody>
      </p:sp>
      <p:pic>
        <p:nvPicPr>
          <p:cNvPr id="6" name="Picture 5" descr="A logo for a company&#10;&#10;Description automatically generated">
            <a:extLst>
              <a:ext uri="{FF2B5EF4-FFF2-40B4-BE49-F238E27FC236}">
                <a16:creationId xmlns:a16="http://schemas.microsoft.com/office/drawing/2014/main" id="{9C57B93C-4A55-E720-63E1-66926F1E8C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5" name="Content Placeholder 4">
            <a:extLst>
              <a:ext uri="{FF2B5EF4-FFF2-40B4-BE49-F238E27FC236}">
                <a16:creationId xmlns:a16="http://schemas.microsoft.com/office/drawing/2014/main" id="{00E45915-8590-2634-CBBB-7ACA6ED309DC}"/>
              </a:ext>
            </a:extLst>
          </p:cNvPr>
          <p:cNvSpPr>
            <a:spLocks noGrp="1"/>
          </p:cNvSpPr>
          <p:nvPr>
            <p:ph idx="1"/>
          </p:nvPr>
        </p:nvSpPr>
        <p:spPr>
          <a:xfrm>
            <a:off x="4640238" y="1825625"/>
            <a:ext cx="7511122" cy="4351338"/>
          </a:xfrm>
        </p:spPr>
        <p:txBody>
          <a:bodyPr>
            <a:normAutofit/>
          </a:bodyPr>
          <a:lstStyle/>
          <a:p>
            <a:r>
              <a:rPr lang="en-US" dirty="0"/>
              <a:t>Injury Illness Prevention Program (IIPP)</a:t>
            </a:r>
          </a:p>
          <a:p>
            <a:r>
              <a:rPr lang="en-US" dirty="0"/>
              <a:t>Hazard Communication (HAZCOM)</a:t>
            </a:r>
          </a:p>
          <a:p>
            <a:r>
              <a:rPr lang="en-US" dirty="0"/>
              <a:t>Bloodborne Pathogen (BBP)</a:t>
            </a:r>
          </a:p>
          <a:p>
            <a:r>
              <a:rPr lang="en-US" dirty="0"/>
              <a:t>Fire Safety</a:t>
            </a:r>
          </a:p>
          <a:p>
            <a:endParaRPr lang="en-US" dirty="0"/>
          </a:p>
        </p:txBody>
      </p:sp>
    </p:spTree>
    <p:extLst>
      <p:ext uri="{BB962C8B-B14F-4D97-AF65-F5344CB8AC3E}">
        <p14:creationId xmlns:p14="http://schemas.microsoft.com/office/powerpoint/2010/main" val="876390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BE897-D9E5-D301-8C86-CFB9D1A1CA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685460-8225-CB90-B213-8DF69F1147B1}"/>
              </a:ext>
            </a:extLst>
          </p:cNvPr>
          <p:cNvSpPr>
            <a:spLocks noGrp="1"/>
          </p:cNvSpPr>
          <p:nvPr>
            <p:ph type="title"/>
          </p:nvPr>
        </p:nvSpPr>
        <p:spPr>
          <a:xfrm>
            <a:off x="4995080" y="96202"/>
            <a:ext cx="6358719" cy="1325563"/>
          </a:xfrm>
        </p:spPr>
        <p:txBody>
          <a:bodyPr/>
          <a:lstStyle/>
          <a:p>
            <a:pPr algn="r"/>
            <a:r>
              <a:rPr lang="en-US" b="1" dirty="0"/>
              <a:t>Recordkeeping</a:t>
            </a:r>
          </a:p>
        </p:txBody>
      </p:sp>
      <p:pic>
        <p:nvPicPr>
          <p:cNvPr id="6" name="Picture 5" descr="A logo for a company&#10;&#10;Description automatically generated">
            <a:extLst>
              <a:ext uri="{FF2B5EF4-FFF2-40B4-BE49-F238E27FC236}">
                <a16:creationId xmlns:a16="http://schemas.microsoft.com/office/drawing/2014/main" id="{9C57B93C-4A55-E720-63E1-66926F1E8C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5" name="Content Placeholder 4">
            <a:extLst>
              <a:ext uri="{FF2B5EF4-FFF2-40B4-BE49-F238E27FC236}">
                <a16:creationId xmlns:a16="http://schemas.microsoft.com/office/drawing/2014/main" id="{00E45915-8590-2634-CBBB-7ACA6ED309DC}"/>
              </a:ext>
            </a:extLst>
          </p:cNvPr>
          <p:cNvSpPr>
            <a:spLocks noGrp="1"/>
          </p:cNvSpPr>
          <p:nvPr>
            <p:ph idx="1"/>
          </p:nvPr>
        </p:nvSpPr>
        <p:spPr>
          <a:xfrm>
            <a:off x="4640238" y="1825625"/>
            <a:ext cx="7511122" cy="4351338"/>
          </a:xfrm>
        </p:spPr>
        <p:txBody>
          <a:bodyPr>
            <a:normAutofit lnSpcReduction="10000"/>
          </a:bodyPr>
          <a:lstStyle/>
          <a:p>
            <a:r>
              <a:rPr lang="en-US" dirty="0"/>
              <a:t>For Supervisors</a:t>
            </a:r>
          </a:p>
          <a:p>
            <a:r>
              <a:rPr lang="en-US" dirty="0"/>
              <a:t>Supervisor’s Report of Accident/Injury</a:t>
            </a:r>
          </a:p>
          <a:p>
            <a:r>
              <a:rPr lang="en-US" dirty="0"/>
              <a:t>Inspection Forms</a:t>
            </a:r>
          </a:p>
          <a:p>
            <a:r>
              <a:rPr lang="en-US" dirty="0"/>
              <a:t>Training</a:t>
            </a:r>
          </a:p>
          <a:p>
            <a:r>
              <a:rPr lang="en-US" dirty="0"/>
              <a:t>Accident Investigations</a:t>
            </a:r>
          </a:p>
          <a:p>
            <a:endParaRPr lang="en-US" dirty="0"/>
          </a:p>
          <a:p>
            <a:r>
              <a:rPr lang="en-US" dirty="0"/>
              <a:t>Employees</a:t>
            </a:r>
          </a:p>
          <a:p>
            <a:r>
              <a:rPr lang="en-US" dirty="0"/>
              <a:t>Remember you need to sign-in when receiving training</a:t>
            </a:r>
          </a:p>
          <a:p>
            <a:endParaRPr lang="en-US" dirty="0"/>
          </a:p>
        </p:txBody>
      </p:sp>
    </p:spTree>
    <p:extLst>
      <p:ext uri="{BB962C8B-B14F-4D97-AF65-F5344CB8AC3E}">
        <p14:creationId xmlns:p14="http://schemas.microsoft.com/office/powerpoint/2010/main" val="6274830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BE897-D9E5-D301-8C86-CFB9D1A1CA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685460-8225-CB90-B213-8DF69F1147B1}"/>
              </a:ext>
            </a:extLst>
          </p:cNvPr>
          <p:cNvSpPr>
            <a:spLocks noGrp="1"/>
          </p:cNvSpPr>
          <p:nvPr>
            <p:ph type="title"/>
          </p:nvPr>
        </p:nvSpPr>
        <p:spPr>
          <a:xfrm>
            <a:off x="4995080" y="96202"/>
            <a:ext cx="6358719" cy="1325563"/>
          </a:xfrm>
        </p:spPr>
        <p:txBody>
          <a:bodyPr/>
          <a:lstStyle/>
          <a:p>
            <a:pPr algn="r"/>
            <a:r>
              <a:rPr lang="en-US" b="1" dirty="0"/>
              <a:t>Appendices</a:t>
            </a:r>
          </a:p>
        </p:txBody>
      </p:sp>
      <p:pic>
        <p:nvPicPr>
          <p:cNvPr id="6" name="Picture 5" descr="A logo for a company&#10;&#10;Description automatically generated">
            <a:extLst>
              <a:ext uri="{FF2B5EF4-FFF2-40B4-BE49-F238E27FC236}">
                <a16:creationId xmlns:a16="http://schemas.microsoft.com/office/drawing/2014/main" id="{9C57B93C-4A55-E720-63E1-66926F1E8C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5" name="Content Placeholder 4">
            <a:extLst>
              <a:ext uri="{FF2B5EF4-FFF2-40B4-BE49-F238E27FC236}">
                <a16:creationId xmlns:a16="http://schemas.microsoft.com/office/drawing/2014/main" id="{00E45915-8590-2634-CBBB-7ACA6ED309DC}"/>
              </a:ext>
            </a:extLst>
          </p:cNvPr>
          <p:cNvSpPr>
            <a:spLocks noGrp="1"/>
          </p:cNvSpPr>
          <p:nvPr>
            <p:ph idx="1"/>
          </p:nvPr>
        </p:nvSpPr>
        <p:spPr>
          <a:xfrm>
            <a:off x="4640238" y="1825625"/>
            <a:ext cx="7511122" cy="4351338"/>
          </a:xfrm>
        </p:spPr>
        <p:txBody>
          <a:bodyPr>
            <a:normAutofit/>
          </a:bodyPr>
          <a:lstStyle/>
          <a:p>
            <a:r>
              <a:rPr lang="en-US" dirty="0"/>
              <a:t>Appendix A</a:t>
            </a:r>
          </a:p>
          <a:p>
            <a:pPr lvl="1"/>
            <a:r>
              <a:rPr lang="en-US" dirty="0"/>
              <a:t>General Safety Rules</a:t>
            </a:r>
          </a:p>
          <a:p>
            <a:r>
              <a:rPr lang="en-US" dirty="0"/>
              <a:t>Appendix B</a:t>
            </a:r>
          </a:p>
          <a:p>
            <a:pPr lvl="1"/>
            <a:r>
              <a:rPr lang="en-US" dirty="0"/>
              <a:t>Safety Action Plan</a:t>
            </a:r>
          </a:p>
          <a:p>
            <a:r>
              <a:rPr lang="en-US" dirty="0"/>
              <a:t>Appendix C</a:t>
            </a:r>
          </a:p>
        </p:txBody>
      </p:sp>
    </p:spTree>
    <p:extLst>
      <p:ext uri="{BB962C8B-B14F-4D97-AF65-F5344CB8AC3E}">
        <p14:creationId xmlns:p14="http://schemas.microsoft.com/office/powerpoint/2010/main" val="2652697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4845A0EE-C4C8-4AE1-B3C6-1261368AC0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A639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Question mark against red wall">
            <a:extLst>
              <a:ext uri="{FF2B5EF4-FFF2-40B4-BE49-F238E27FC236}">
                <a16:creationId xmlns:a16="http://schemas.microsoft.com/office/drawing/2014/main" id="{4D5FD4D9-ED3C-A359-F090-DE778DD38DE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0" y="747713"/>
            <a:ext cx="5459413" cy="3276600"/>
          </a:xfrm>
        </p:spPr>
      </p:pic>
      <p:pic>
        <p:nvPicPr>
          <p:cNvPr id="6" name="Picture 5" descr="A logo for a company&#10;&#10;Description automatically generated">
            <a:extLst>
              <a:ext uri="{FF2B5EF4-FFF2-40B4-BE49-F238E27FC236}">
                <a16:creationId xmlns:a16="http://schemas.microsoft.com/office/drawing/2014/main" id="{2C7AE5EB-A2C6-71A6-F5A1-A668EFD0563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4089400"/>
            <a:ext cx="5459413" cy="2020888"/>
          </a:xfrm>
          <a:prstGeom prst="rect">
            <a:avLst/>
          </a:prstGeom>
        </p:spPr>
      </p:pic>
      <p:sp>
        <p:nvSpPr>
          <p:cNvPr id="2" name="Title 1">
            <a:extLst>
              <a:ext uri="{FF2B5EF4-FFF2-40B4-BE49-F238E27FC236}">
                <a16:creationId xmlns:a16="http://schemas.microsoft.com/office/drawing/2014/main" id="{7A90373F-2EA0-61B2-8855-7360800B5948}"/>
              </a:ext>
            </a:extLst>
          </p:cNvPr>
          <p:cNvSpPr>
            <a:spLocks noGrp="1"/>
          </p:cNvSpPr>
          <p:nvPr>
            <p:ph type="title"/>
          </p:nvPr>
        </p:nvSpPr>
        <p:spPr>
          <a:xfrm>
            <a:off x="621629" y="640080"/>
            <a:ext cx="4225290" cy="5578816"/>
          </a:xfrm>
        </p:spPr>
        <p:txBody>
          <a:bodyPr vert="horz" lIns="91440" tIns="45720" rIns="91440" bIns="45720" rtlCol="0" anchor="ctr">
            <a:normAutofit/>
          </a:bodyPr>
          <a:lstStyle/>
          <a:p>
            <a:pPr algn="ctr"/>
            <a:r>
              <a:rPr lang="en-US" b="1" kern="1200">
                <a:solidFill>
                  <a:srgbClr val="FFFFFF"/>
                </a:solidFill>
                <a:latin typeface="+mj-lt"/>
                <a:ea typeface="+mj-ea"/>
                <a:cs typeface="+mj-cs"/>
              </a:rPr>
              <a:t>Questions?</a:t>
            </a:r>
          </a:p>
        </p:txBody>
      </p:sp>
    </p:spTree>
    <p:extLst>
      <p:ext uri="{BB962C8B-B14F-4D97-AF65-F5344CB8AC3E}">
        <p14:creationId xmlns:p14="http://schemas.microsoft.com/office/powerpoint/2010/main" val="93278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0373F-2EA0-61B2-8855-7360800B5948}"/>
              </a:ext>
            </a:extLst>
          </p:cNvPr>
          <p:cNvSpPr>
            <a:spLocks noGrp="1"/>
          </p:cNvSpPr>
          <p:nvPr>
            <p:ph type="title"/>
          </p:nvPr>
        </p:nvSpPr>
        <p:spPr/>
        <p:txBody>
          <a:bodyPr/>
          <a:lstStyle/>
          <a:p>
            <a:pPr algn="r"/>
            <a:r>
              <a:rPr lang="en-US" b="1" dirty="0"/>
              <a:t>Agenda</a:t>
            </a:r>
          </a:p>
        </p:txBody>
      </p:sp>
      <p:pic>
        <p:nvPicPr>
          <p:cNvPr id="6" name="Picture 5" descr="A logo for a company&#10;&#10;Description automatically generated">
            <a:extLst>
              <a:ext uri="{FF2B5EF4-FFF2-40B4-BE49-F238E27FC236}">
                <a16:creationId xmlns:a16="http://schemas.microsoft.com/office/drawing/2014/main" id="{2C7AE5EB-A2C6-71A6-F5A1-A668EFD056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4" name="Content Placeholder 3">
            <a:extLst>
              <a:ext uri="{FF2B5EF4-FFF2-40B4-BE49-F238E27FC236}">
                <a16:creationId xmlns:a16="http://schemas.microsoft.com/office/drawing/2014/main" id="{89C8F96F-95A1-570D-96FB-E2DB20F82F42}"/>
              </a:ext>
            </a:extLst>
          </p:cNvPr>
          <p:cNvSpPr>
            <a:spLocks noGrp="1"/>
          </p:cNvSpPr>
          <p:nvPr>
            <p:ph idx="1"/>
          </p:nvPr>
        </p:nvSpPr>
        <p:spPr>
          <a:xfrm>
            <a:off x="4722124" y="1825625"/>
            <a:ext cx="6631675" cy="4351338"/>
          </a:xfrm>
        </p:spPr>
        <p:txBody>
          <a:bodyPr>
            <a:normAutofit fontScale="92500" lnSpcReduction="10000"/>
          </a:bodyPr>
          <a:lstStyle/>
          <a:p>
            <a:pPr marL="0" indent="0">
              <a:buNone/>
            </a:pPr>
            <a:r>
              <a:rPr lang="en-US" altLang="en-US" sz="2800" dirty="0">
                <a:latin typeface="Calibri" panose="020F0502020204030204" pitchFamily="34" charset="0"/>
              </a:rPr>
              <a:t>A review of the IIPP requirements and implementation strategies</a:t>
            </a:r>
          </a:p>
          <a:p>
            <a:pPr marL="0" indent="0">
              <a:buNone/>
            </a:pPr>
            <a:endParaRPr lang="en-US" altLang="en-US" sz="2800" dirty="0">
              <a:latin typeface="Calibri" panose="020F0502020204030204" pitchFamily="34" charset="0"/>
            </a:endParaRPr>
          </a:p>
          <a:p>
            <a:pPr>
              <a:spcBef>
                <a:spcPts val="0"/>
              </a:spcBef>
              <a:tabLst>
                <a:tab pos="457200" algn="l"/>
              </a:tabLst>
            </a:pPr>
            <a:r>
              <a:rPr lang="en-US" sz="2800" dirty="0">
                <a:effectLst/>
                <a:latin typeface="Aptos" panose="020B0004020202020204" pitchFamily="34" charset="0"/>
                <a:ea typeface="Times New Roman" panose="02020603050405020304" pitchFamily="18" charset="0"/>
              </a:rPr>
              <a:t>Understanding the importance of IIPPs in workplace safety.</a:t>
            </a:r>
            <a:endParaRPr lang="en-US" sz="2800" dirty="0">
              <a:effectLst/>
              <a:latin typeface="Calibri" panose="020F0502020204030204" pitchFamily="34" charset="0"/>
              <a:ea typeface="Aptos" panose="020B0004020202020204" pitchFamily="34" charset="0"/>
            </a:endParaRPr>
          </a:p>
          <a:p>
            <a:pPr>
              <a:spcBef>
                <a:spcPts val="0"/>
              </a:spcBef>
              <a:tabLst>
                <a:tab pos="457200" algn="l"/>
              </a:tabLst>
            </a:pPr>
            <a:r>
              <a:rPr lang="en-US" sz="2800" dirty="0">
                <a:effectLst/>
                <a:latin typeface="Aptos" panose="020B0004020202020204" pitchFamily="34" charset="0"/>
                <a:ea typeface="Times New Roman" panose="02020603050405020304" pitchFamily="18" charset="0"/>
              </a:rPr>
              <a:t>Identifying common workplace hazards and risk assessment strategies.</a:t>
            </a:r>
            <a:endParaRPr lang="en-US" sz="2800" dirty="0">
              <a:effectLst/>
              <a:latin typeface="Calibri" panose="020F0502020204030204" pitchFamily="34" charset="0"/>
              <a:ea typeface="Aptos" panose="020B0004020202020204" pitchFamily="34" charset="0"/>
            </a:endParaRPr>
          </a:p>
          <a:p>
            <a:pPr>
              <a:spcBef>
                <a:spcPts val="0"/>
              </a:spcBef>
              <a:tabLst>
                <a:tab pos="457200" algn="l"/>
              </a:tabLst>
            </a:pPr>
            <a:r>
              <a:rPr lang="en-US" sz="2800" dirty="0">
                <a:effectLst/>
                <a:latin typeface="Aptos" panose="020B0004020202020204" pitchFamily="34" charset="0"/>
                <a:ea typeface="Times New Roman" panose="02020603050405020304" pitchFamily="18" charset="0"/>
              </a:rPr>
              <a:t>Developing effective training programs for employees.</a:t>
            </a:r>
            <a:endParaRPr lang="en-US" sz="2800" dirty="0">
              <a:effectLst/>
              <a:latin typeface="Calibri" panose="020F0502020204030204" pitchFamily="34" charset="0"/>
              <a:ea typeface="Aptos" panose="020B0004020202020204" pitchFamily="34" charset="0"/>
            </a:endParaRPr>
          </a:p>
          <a:p>
            <a:pPr>
              <a:spcBef>
                <a:spcPts val="0"/>
              </a:spcBef>
              <a:tabLst>
                <a:tab pos="457200" algn="l"/>
              </a:tabLst>
            </a:pPr>
            <a:r>
              <a:rPr lang="en-US" sz="2800" dirty="0">
                <a:effectLst/>
                <a:latin typeface="Aptos" panose="020B0004020202020204" pitchFamily="34" charset="0"/>
                <a:ea typeface="Times New Roman" panose="02020603050405020304" pitchFamily="18" charset="0"/>
              </a:rPr>
              <a:t>Maintaining accurate records and documentation.</a:t>
            </a:r>
            <a:endParaRPr lang="en-US" sz="2800" dirty="0">
              <a:effectLst/>
              <a:latin typeface="Calibri" panose="020F0502020204030204" pitchFamily="34" charset="0"/>
              <a:ea typeface="Aptos" panose="020B0004020202020204" pitchFamily="34" charset="0"/>
            </a:endParaRPr>
          </a:p>
          <a:p>
            <a:pPr>
              <a:spcBef>
                <a:spcPts val="0"/>
              </a:spcBef>
              <a:tabLst>
                <a:tab pos="457200" algn="l"/>
              </a:tabLst>
            </a:pPr>
            <a:r>
              <a:rPr lang="en-US" sz="2800" dirty="0">
                <a:effectLst/>
                <a:latin typeface="Aptos" panose="020B0004020202020204" pitchFamily="34" charset="0"/>
                <a:ea typeface="Times New Roman" panose="02020603050405020304" pitchFamily="18" charset="0"/>
              </a:rPr>
              <a:t>Ensuring compliance with OSHA and other regulatory standards.</a:t>
            </a:r>
            <a:endParaRPr lang="en-US" sz="2800" dirty="0">
              <a:effectLst/>
              <a:latin typeface="Calibri" panose="020F0502020204030204" pitchFamily="34" charset="0"/>
              <a:ea typeface="Aptos" panose="020B0004020202020204" pitchFamily="34" charset="0"/>
            </a:endParaRPr>
          </a:p>
        </p:txBody>
      </p:sp>
    </p:spTree>
    <p:extLst>
      <p:ext uri="{BB962C8B-B14F-4D97-AF65-F5344CB8AC3E}">
        <p14:creationId xmlns:p14="http://schemas.microsoft.com/office/powerpoint/2010/main" val="337439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CCDC48-D0CF-E7E3-6433-7464134555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DA1C673-4416-A18C-7B78-417196CE8C10}"/>
              </a:ext>
            </a:extLst>
          </p:cNvPr>
          <p:cNvSpPr>
            <a:spLocks noGrp="1"/>
          </p:cNvSpPr>
          <p:nvPr>
            <p:ph type="title"/>
          </p:nvPr>
        </p:nvSpPr>
        <p:spPr>
          <a:xfrm>
            <a:off x="4667534" y="365126"/>
            <a:ext cx="6686266" cy="1163424"/>
          </a:xfrm>
        </p:spPr>
        <p:txBody>
          <a:bodyPr>
            <a:normAutofit/>
          </a:bodyPr>
          <a:lstStyle/>
          <a:p>
            <a:pPr algn="r"/>
            <a:r>
              <a:rPr lang="en-US" b="1" dirty="0"/>
              <a:t>Safety Analogy</a:t>
            </a:r>
          </a:p>
        </p:txBody>
      </p:sp>
      <p:pic>
        <p:nvPicPr>
          <p:cNvPr id="6" name="Picture 5" descr="A logo for a company&#10;&#10;Description automatically generated">
            <a:extLst>
              <a:ext uri="{FF2B5EF4-FFF2-40B4-BE49-F238E27FC236}">
                <a16:creationId xmlns:a16="http://schemas.microsoft.com/office/drawing/2014/main" id="{0889927F-92E5-C5C7-4B3F-D018F4EB1D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graphicFrame>
        <p:nvGraphicFramePr>
          <p:cNvPr id="3" name="Content Placeholder 5">
            <a:extLst>
              <a:ext uri="{FF2B5EF4-FFF2-40B4-BE49-F238E27FC236}">
                <a16:creationId xmlns:a16="http://schemas.microsoft.com/office/drawing/2014/main" id="{481E876B-0CB2-45A9-5154-1DE74730CD02}"/>
              </a:ext>
            </a:extLst>
          </p:cNvPr>
          <p:cNvGraphicFramePr>
            <a:graphicFrameLocks noGrp="1"/>
          </p:cNvGraphicFramePr>
          <p:nvPr>
            <p:ph idx="1"/>
            <p:extLst>
              <p:ext uri="{D42A27DB-BD31-4B8C-83A1-F6EECF244321}">
                <p14:modId xmlns:p14="http://schemas.microsoft.com/office/powerpoint/2010/main" val="215261349"/>
              </p:ext>
            </p:extLst>
          </p:nvPr>
        </p:nvGraphicFramePr>
        <p:xfrm>
          <a:off x="5464810" y="1625474"/>
          <a:ext cx="6686550" cy="435133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Left Brace 4">
            <a:extLst>
              <a:ext uri="{FF2B5EF4-FFF2-40B4-BE49-F238E27FC236}">
                <a16:creationId xmlns:a16="http://schemas.microsoft.com/office/drawing/2014/main" id="{281F4025-3D49-1693-A9AE-35B86E06A8D1}"/>
              </a:ext>
            </a:extLst>
          </p:cNvPr>
          <p:cNvSpPr/>
          <p:nvPr/>
        </p:nvSpPr>
        <p:spPr>
          <a:xfrm>
            <a:off x="4477258" y="3207588"/>
            <a:ext cx="987552" cy="2389632"/>
          </a:xfrm>
          <a:prstGeom prst="leftBrace">
            <a:avLst/>
          </a:prstGeom>
          <a:ln w="38100"/>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7" name="TextBox 6">
            <a:extLst>
              <a:ext uri="{FF2B5EF4-FFF2-40B4-BE49-F238E27FC236}">
                <a16:creationId xmlns:a16="http://schemas.microsoft.com/office/drawing/2014/main" id="{BCA3862C-55DD-85B0-CB7F-79A543A7D4F2}"/>
              </a:ext>
            </a:extLst>
          </p:cNvPr>
          <p:cNvSpPr txBox="1"/>
          <p:nvPr/>
        </p:nvSpPr>
        <p:spPr>
          <a:xfrm>
            <a:off x="3465028" y="1831756"/>
            <a:ext cx="1999782" cy="584775"/>
          </a:xfrm>
          <a:prstGeom prst="rect">
            <a:avLst/>
          </a:prstGeom>
          <a:noFill/>
        </p:spPr>
        <p:txBody>
          <a:bodyPr wrap="square" rtlCol="0">
            <a:spAutoFit/>
          </a:bodyPr>
          <a:lstStyle/>
          <a:p>
            <a:pPr algn="ctr"/>
            <a:r>
              <a:rPr lang="en-US" sz="3200" b="1" dirty="0"/>
              <a:t>For every </a:t>
            </a:r>
          </a:p>
        </p:txBody>
      </p:sp>
      <p:sp>
        <p:nvSpPr>
          <p:cNvPr id="8" name="TextBox 7">
            <a:extLst>
              <a:ext uri="{FF2B5EF4-FFF2-40B4-BE49-F238E27FC236}">
                <a16:creationId xmlns:a16="http://schemas.microsoft.com/office/drawing/2014/main" id="{696F44E3-825D-A92A-1065-555D060CC992}"/>
              </a:ext>
            </a:extLst>
          </p:cNvPr>
          <p:cNvSpPr txBox="1"/>
          <p:nvPr/>
        </p:nvSpPr>
        <p:spPr>
          <a:xfrm>
            <a:off x="3258843" y="3964416"/>
            <a:ext cx="1408691" cy="954107"/>
          </a:xfrm>
          <a:prstGeom prst="rect">
            <a:avLst/>
          </a:prstGeom>
          <a:noFill/>
        </p:spPr>
        <p:txBody>
          <a:bodyPr wrap="square" rtlCol="0">
            <a:spAutoFit/>
          </a:bodyPr>
          <a:lstStyle/>
          <a:p>
            <a:pPr algn="ctr"/>
            <a:r>
              <a:rPr lang="en-US" sz="2800" b="1" dirty="0"/>
              <a:t>There Are</a:t>
            </a:r>
          </a:p>
        </p:txBody>
      </p:sp>
    </p:spTree>
    <p:extLst>
      <p:ext uri="{BB962C8B-B14F-4D97-AF65-F5344CB8AC3E}">
        <p14:creationId xmlns:p14="http://schemas.microsoft.com/office/powerpoint/2010/main" val="329564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0373F-2EA0-61B2-8855-7360800B5948}"/>
              </a:ext>
            </a:extLst>
          </p:cNvPr>
          <p:cNvSpPr>
            <a:spLocks noGrp="1"/>
          </p:cNvSpPr>
          <p:nvPr>
            <p:ph type="title"/>
          </p:nvPr>
        </p:nvSpPr>
        <p:spPr>
          <a:xfrm>
            <a:off x="4067032" y="365125"/>
            <a:ext cx="7286767" cy="1325563"/>
          </a:xfrm>
        </p:spPr>
        <p:txBody>
          <a:bodyPr/>
          <a:lstStyle/>
          <a:p>
            <a:pPr algn="r"/>
            <a:r>
              <a:rPr lang="en-US" b="1" dirty="0"/>
              <a:t>8 Program Elements</a:t>
            </a:r>
          </a:p>
        </p:txBody>
      </p:sp>
      <p:sp>
        <p:nvSpPr>
          <p:cNvPr id="3" name="Content Placeholder 2">
            <a:extLst>
              <a:ext uri="{FF2B5EF4-FFF2-40B4-BE49-F238E27FC236}">
                <a16:creationId xmlns:a16="http://schemas.microsoft.com/office/drawing/2014/main" id="{4E2689F5-E097-4215-A1A6-041A016A8B3F}"/>
              </a:ext>
            </a:extLst>
          </p:cNvPr>
          <p:cNvSpPr>
            <a:spLocks noGrp="1"/>
          </p:cNvSpPr>
          <p:nvPr>
            <p:ph idx="1"/>
          </p:nvPr>
        </p:nvSpPr>
        <p:spPr>
          <a:xfrm>
            <a:off x="4817660" y="1825625"/>
            <a:ext cx="6536140" cy="4351338"/>
          </a:xfrm>
        </p:spPr>
        <p:txBody>
          <a:bodyPr/>
          <a:lstStyle/>
          <a:p>
            <a:r>
              <a:rPr lang="en-US" sz="2800" dirty="0"/>
              <a:t>Responsibility</a:t>
            </a:r>
          </a:p>
          <a:p>
            <a:r>
              <a:rPr lang="en-US" sz="2800" dirty="0"/>
              <a:t>Compliance</a:t>
            </a:r>
          </a:p>
          <a:p>
            <a:r>
              <a:rPr lang="en-US" sz="2800" dirty="0"/>
              <a:t>Communication</a:t>
            </a:r>
          </a:p>
          <a:p>
            <a:r>
              <a:rPr lang="en-US" sz="2800" dirty="0"/>
              <a:t>Hazard Assessment</a:t>
            </a:r>
          </a:p>
          <a:p>
            <a:r>
              <a:rPr lang="en-US" sz="2800" dirty="0"/>
              <a:t>Accident &amp; Exposure Investigation</a:t>
            </a:r>
          </a:p>
          <a:p>
            <a:r>
              <a:rPr lang="en-US" sz="2800" dirty="0"/>
              <a:t>Hazard Correction</a:t>
            </a:r>
          </a:p>
          <a:p>
            <a:r>
              <a:rPr lang="en-US" sz="2800" dirty="0"/>
              <a:t>Training</a:t>
            </a:r>
          </a:p>
          <a:p>
            <a:r>
              <a:rPr lang="en-US" sz="2800" dirty="0"/>
              <a:t>Record Keeping</a:t>
            </a:r>
          </a:p>
          <a:p>
            <a:endParaRPr lang="en-US" dirty="0"/>
          </a:p>
        </p:txBody>
      </p:sp>
      <p:pic>
        <p:nvPicPr>
          <p:cNvPr id="6" name="Picture 5" descr="A logo for a company&#10;&#10;Description automatically generated">
            <a:extLst>
              <a:ext uri="{FF2B5EF4-FFF2-40B4-BE49-F238E27FC236}">
                <a16:creationId xmlns:a16="http://schemas.microsoft.com/office/drawing/2014/main" id="{2C7AE5EB-A2C6-71A6-F5A1-A668EFD056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Tree>
    <p:extLst>
      <p:ext uri="{BB962C8B-B14F-4D97-AF65-F5344CB8AC3E}">
        <p14:creationId xmlns:p14="http://schemas.microsoft.com/office/powerpoint/2010/main" val="1962149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0373F-2EA0-61B2-8855-7360800B5948}"/>
              </a:ext>
            </a:extLst>
          </p:cNvPr>
          <p:cNvSpPr>
            <a:spLocks noGrp="1"/>
          </p:cNvSpPr>
          <p:nvPr>
            <p:ph type="title"/>
          </p:nvPr>
        </p:nvSpPr>
        <p:spPr>
          <a:xfrm>
            <a:off x="4681182" y="365125"/>
            <a:ext cx="6672618" cy="1325563"/>
          </a:xfrm>
        </p:spPr>
        <p:txBody>
          <a:bodyPr/>
          <a:lstStyle/>
          <a:p>
            <a:pPr algn="r"/>
            <a:r>
              <a:rPr lang="en-US" b="1" dirty="0"/>
              <a:t>Responsibility</a:t>
            </a:r>
          </a:p>
        </p:txBody>
      </p:sp>
      <p:pic>
        <p:nvPicPr>
          <p:cNvPr id="6" name="Picture 5" descr="A logo for a company&#10;&#10;Description automatically generated">
            <a:extLst>
              <a:ext uri="{FF2B5EF4-FFF2-40B4-BE49-F238E27FC236}">
                <a16:creationId xmlns:a16="http://schemas.microsoft.com/office/drawing/2014/main" id="{2C7AE5EB-A2C6-71A6-F5A1-A668EFD056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4" name="Content Placeholder 3">
            <a:extLst>
              <a:ext uri="{FF2B5EF4-FFF2-40B4-BE49-F238E27FC236}">
                <a16:creationId xmlns:a16="http://schemas.microsoft.com/office/drawing/2014/main" id="{2D70C93D-C1D5-FCCE-8568-B6ADD1B4D183}"/>
              </a:ext>
            </a:extLst>
          </p:cNvPr>
          <p:cNvSpPr>
            <a:spLocks noGrp="1"/>
          </p:cNvSpPr>
          <p:nvPr>
            <p:ph idx="1"/>
          </p:nvPr>
        </p:nvSpPr>
        <p:spPr>
          <a:xfrm>
            <a:off x="4681182" y="1825625"/>
            <a:ext cx="6672618" cy="4351338"/>
          </a:xfrm>
        </p:spPr>
        <p:txBody>
          <a:bodyPr>
            <a:normAutofit/>
          </a:bodyPr>
          <a:lstStyle/>
          <a:p>
            <a:pPr lvl="1"/>
            <a:r>
              <a:rPr lang="en-US" altLang="en-US" dirty="0">
                <a:ea typeface="ＭＳ Ｐゴシック" panose="020B0600070205080204" pitchFamily="34" charset="-128"/>
              </a:rPr>
              <a:t>This section designates an employee with the authority and responsibility for implementing the program</a:t>
            </a:r>
          </a:p>
          <a:p>
            <a:pPr lvl="1"/>
            <a:r>
              <a:rPr lang="en-US" altLang="en-US" dirty="0">
                <a:ea typeface="ＭＳ Ｐゴシック" panose="020B0600070205080204" pitchFamily="34" charset="-128"/>
              </a:rPr>
              <a:t>May be referred to as the Responsible Person, Program Administrator, etc.</a:t>
            </a:r>
          </a:p>
          <a:p>
            <a:pPr lvl="1"/>
            <a:r>
              <a:rPr lang="en-US" altLang="en-US" dirty="0">
                <a:ea typeface="ＭＳ Ｐゴシック" panose="020B0600070205080204" pitchFamily="34" charset="-128"/>
              </a:rPr>
              <a:t>Position allows designee to delegate to other persons within the business to help with the implementation of the program</a:t>
            </a:r>
          </a:p>
          <a:p>
            <a:endParaRPr lang="en-US" dirty="0"/>
          </a:p>
        </p:txBody>
      </p:sp>
    </p:spTree>
    <p:extLst>
      <p:ext uri="{BB962C8B-B14F-4D97-AF65-F5344CB8AC3E}">
        <p14:creationId xmlns:p14="http://schemas.microsoft.com/office/powerpoint/2010/main" val="1164220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0373F-2EA0-61B2-8855-7360800B5948}"/>
              </a:ext>
            </a:extLst>
          </p:cNvPr>
          <p:cNvSpPr>
            <a:spLocks noGrp="1"/>
          </p:cNvSpPr>
          <p:nvPr>
            <p:ph type="title"/>
          </p:nvPr>
        </p:nvSpPr>
        <p:spPr>
          <a:xfrm>
            <a:off x="4722124" y="96202"/>
            <a:ext cx="6631675" cy="1325563"/>
          </a:xfrm>
        </p:spPr>
        <p:txBody>
          <a:bodyPr/>
          <a:lstStyle/>
          <a:p>
            <a:pPr algn="r"/>
            <a:r>
              <a:rPr lang="en-US" b="1" dirty="0"/>
              <a:t>Employee Compliance</a:t>
            </a:r>
          </a:p>
        </p:txBody>
      </p:sp>
      <p:pic>
        <p:nvPicPr>
          <p:cNvPr id="6" name="Picture 5" descr="A logo for a company&#10;&#10;Description automatically generated">
            <a:extLst>
              <a:ext uri="{FF2B5EF4-FFF2-40B4-BE49-F238E27FC236}">
                <a16:creationId xmlns:a16="http://schemas.microsoft.com/office/drawing/2014/main" id="{2C7AE5EB-A2C6-71A6-F5A1-A668EFD056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5" name="Content Placeholder 4">
            <a:extLst>
              <a:ext uri="{FF2B5EF4-FFF2-40B4-BE49-F238E27FC236}">
                <a16:creationId xmlns:a16="http://schemas.microsoft.com/office/drawing/2014/main" id="{F526253C-5661-3BB4-0668-95CBBBFEA9C4}"/>
              </a:ext>
            </a:extLst>
          </p:cNvPr>
          <p:cNvSpPr>
            <a:spLocks noGrp="1"/>
          </p:cNvSpPr>
          <p:nvPr>
            <p:ph idx="1"/>
          </p:nvPr>
        </p:nvSpPr>
        <p:spPr>
          <a:xfrm>
            <a:off x="4722124" y="1523619"/>
            <a:ext cx="6631675" cy="4351338"/>
          </a:xfrm>
        </p:spPr>
        <p:txBody>
          <a:bodyPr/>
          <a:lstStyle/>
          <a:p>
            <a:r>
              <a:rPr lang="en-US" dirty="0"/>
              <a:t>This section is used by an employer to identify the system is will use to ensure employee compliance with all company safe and health work practices</a:t>
            </a:r>
          </a:p>
          <a:p>
            <a:r>
              <a:rPr lang="en-US" dirty="0"/>
              <a:t>Includes, but not limited to:</a:t>
            </a:r>
          </a:p>
          <a:p>
            <a:pPr lvl="1"/>
            <a:r>
              <a:rPr lang="en-US" dirty="0"/>
              <a:t>Training and retraining programs</a:t>
            </a:r>
          </a:p>
          <a:p>
            <a:pPr lvl="1"/>
            <a:r>
              <a:rPr lang="en-US" dirty="0"/>
              <a:t>Disciplinary actions</a:t>
            </a:r>
          </a:p>
          <a:p>
            <a:pPr lvl="1"/>
            <a:r>
              <a:rPr lang="en-US" dirty="0"/>
              <a:t>Other such means of compliance</a:t>
            </a:r>
          </a:p>
        </p:txBody>
      </p:sp>
    </p:spTree>
    <p:extLst>
      <p:ext uri="{BB962C8B-B14F-4D97-AF65-F5344CB8AC3E}">
        <p14:creationId xmlns:p14="http://schemas.microsoft.com/office/powerpoint/2010/main" val="17035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0373F-2EA0-61B2-8855-7360800B5948}"/>
              </a:ext>
            </a:extLst>
          </p:cNvPr>
          <p:cNvSpPr>
            <a:spLocks noGrp="1"/>
          </p:cNvSpPr>
          <p:nvPr>
            <p:ph type="title"/>
          </p:nvPr>
        </p:nvSpPr>
        <p:spPr>
          <a:xfrm>
            <a:off x="4995080" y="96202"/>
            <a:ext cx="6358719" cy="1325563"/>
          </a:xfrm>
        </p:spPr>
        <p:txBody>
          <a:bodyPr/>
          <a:lstStyle/>
          <a:p>
            <a:pPr algn="r"/>
            <a:r>
              <a:rPr lang="en-US" b="1" dirty="0"/>
              <a:t>Communication</a:t>
            </a:r>
          </a:p>
        </p:txBody>
      </p:sp>
      <p:pic>
        <p:nvPicPr>
          <p:cNvPr id="6" name="Picture 5" descr="A logo for a company&#10;&#10;Description automatically generated">
            <a:extLst>
              <a:ext uri="{FF2B5EF4-FFF2-40B4-BE49-F238E27FC236}">
                <a16:creationId xmlns:a16="http://schemas.microsoft.com/office/drawing/2014/main" id="{2C7AE5EB-A2C6-71A6-F5A1-A668EFD056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5" name="Content Placeholder 4">
            <a:extLst>
              <a:ext uri="{FF2B5EF4-FFF2-40B4-BE49-F238E27FC236}">
                <a16:creationId xmlns:a16="http://schemas.microsoft.com/office/drawing/2014/main" id="{523C3F54-9212-CB70-F0A4-5E62D6B6B009}"/>
              </a:ext>
            </a:extLst>
          </p:cNvPr>
          <p:cNvSpPr>
            <a:spLocks noGrp="1"/>
          </p:cNvSpPr>
          <p:nvPr>
            <p:ph idx="1"/>
          </p:nvPr>
        </p:nvSpPr>
        <p:spPr>
          <a:xfrm>
            <a:off x="4640238" y="1825625"/>
            <a:ext cx="6713561" cy="4351338"/>
          </a:xfrm>
        </p:spPr>
        <p:txBody>
          <a:bodyPr/>
          <a:lstStyle/>
          <a:p>
            <a:r>
              <a:rPr lang="en-US" dirty="0"/>
              <a:t>A system for communicating occupational safety and health procedures and concerns to employees</a:t>
            </a:r>
          </a:p>
          <a:p>
            <a:r>
              <a:rPr lang="en-US" dirty="0"/>
              <a:t>Must be understandable for everyone</a:t>
            </a:r>
          </a:p>
          <a:p>
            <a:r>
              <a:rPr lang="en-US" dirty="0"/>
              <a:t>Examples:</a:t>
            </a:r>
          </a:p>
          <a:p>
            <a:pPr lvl="1"/>
            <a:r>
              <a:rPr lang="en-US" dirty="0"/>
              <a:t>Conducting meetings</a:t>
            </a:r>
          </a:p>
          <a:p>
            <a:pPr lvl="1"/>
            <a:r>
              <a:rPr lang="en-US" dirty="0"/>
              <a:t>Implementing training programs</a:t>
            </a:r>
          </a:p>
          <a:p>
            <a:pPr lvl="1"/>
            <a:r>
              <a:rPr lang="en-US" dirty="0"/>
              <a:t>Posting written communications</a:t>
            </a:r>
          </a:p>
        </p:txBody>
      </p:sp>
    </p:spTree>
    <p:extLst>
      <p:ext uri="{BB962C8B-B14F-4D97-AF65-F5344CB8AC3E}">
        <p14:creationId xmlns:p14="http://schemas.microsoft.com/office/powerpoint/2010/main" val="1620426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F2B53B-6376-3116-E7B5-A9AE066BD8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84D8B8-4AC0-37E6-4838-045B0625717B}"/>
              </a:ext>
            </a:extLst>
          </p:cNvPr>
          <p:cNvSpPr>
            <a:spLocks noGrp="1"/>
          </p:cNvSpPr>
          <p:nvPr>
            <p:ph type="title"/>
          </p:nvPr>
        </p:nvSpPr>
        <p:spPr>
          <a:xfrm>
            <a:off x="4995080" y="96202"/>
            <a:ext cx="6358719" cy="1325563"/>
          </a:xfrm>
        </p:spPr>
        <p:txBody>
          <a:bodyPr/>
          <a:lstStyle/>
          <a:p>
            <a:pPr algn="r"/>
            <a:r>
              <a:rPr lang="en-US" b="1" dirty="0"/>
              <a:t>Hazard Assessment</a:t>
            </a:r>
          </a:p>
        </p:txBody>
      </p:sp>
      <p:pic>
        <p:nvPicPr>
          <p:cNvPr id="6" name="Picture 5" descr="A logo for a company&#10;&#10;Description automatically generated">
            <a:extLst>
              <a:ext uri="{FF2B5EF4-FFF2-40B4-BE49-F238E27FC236}">
                <a16:creationId xmlns:a16="http://schemas.microsoft.com/office/drawing/2014/main" id="{A2996F20-AA5B-54E5-C48B-4AD704F3A01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5" name="Content Placeholder 4">
            <a:extLst>
              <a:ext uri="{FF2B5EF4-FFF2-40B4-BE49-F238E27FC236}">
                <a16:creationId xmlns:a16="http://schemas.microsoft.com/office/drawing/2014/main" id="{C10C89E9-2E78-C9AA-081F-A16D8E1C5E36}"/>
              </a:ext>
            </a:extLst>
          </p:cNvPr>
          <p:cNvSpPr>
            <a:spLocks noGrp="1"/>
          </p:cNvSpPr>
          <p:nvPr>
            <p:ph idx="1"/>
          </p:nvPr>
        </p:nvSpPr>
        <p:spPr>
          <a:xfrm>
            <a:off x="4640238" y="1825625"/>
            <a:ext cx="6713561" cy="4351338"/>
          </a:xfrm>
        </p:spPr>
        <p:txBody>
          <a:bodyPr/>
          <a:lstStyle/>
          <a:p>
            <a:r>
              <a:rPr lang="en-US" dirty="0"/>
              <a:t>This sections is where an employer will identify the procedures to be used in identifying and evaluating workplace hazards</a:t>
            </a:r>
          </a:p>
          <a:p>
            <a:pPr lvl="1"/>
            <a:r>
              <a:rPr lang="en-US" dirty="0"/>
              <a:t>Periodic workplace inspections</a:t>
            </a:r>
          </a:p>
          <a:p>
            <a:pPr lvl="1"/>
            <a:r>
              <a:rPr lang="en-US" dirty="0"/>
              <a:t>Safety Data Sheets</a:t>
            </a:r>
          </a:p>
          <a:p>
            <a:pPr lvl="1"/>
            <a:r>
              <a:rPr lang="en-US" dirty="0"/>
              <a:t>Employee report of safety hazard</a:t>
            </a:r>
          </a:p>
        </p:txBody>
      </p:sp>
    </p:spTree>
    <p:extLst>
      <p:ext uri="{BB962C8B-B14F-4D97-AF65-F5344CB8AC3E}">
        <p14:creationId xmlns:p14="http://schemas.microsoft.com/office/powerpoint/2010/main" val="3034037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B317EC9-98D0-FFF0-1ADF-E2CD57E1CEBB}"/>
            </a:ext>
          </a:extLst>
        </p:cNvPr>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logo for a company&#10;&#10;Description automatically generated">
            <a:extLst>
              <a:ext uri="{FF2B5EF4-FFF2-40B4-BE49-F238E27FC236}">
                <a16:creationId xmlns:a16="http://schemas.microsoft.com/office/drawing/2014/main" id="{0EF78998-E83D-19CF-ED03-B88D818922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41560" y="5976811"/>
            <a:ext cx="2209800" cy="835152"/>
          </a:xfrm>
          <a:prstGeom prst="rect">
            <a:avLst/>
          </a:prstGeom>
        </p:spPr>
      </p:pic>
      <p:sp>
        <p:nvSpPr>
          <p:cNvPr id="4" name="Title 3">
            <a:extLst>
              <a:ext uri="{FF2B5EF4-FFF2-40B4-BE49-F238E27FC236}">
                <a16:creationId xmlns:a16="http://schemas.microsoft.com/office/drawing/2014/main" id="{7D027DDF-D2DA-3870-6CF9-332E6CE65BC2}"/>
              </a:ext>
            </a:extLst>
          </p:cNvPr>
          <p:cNvSpPr>
            <a:spLocks noGrp="1"/>
          </p:cNvSpPr>
          <p:nvPr>
            <p:ph type="title"/>
          </p:nvPr>
        </p:nvSpPr>
        <p:spPr/>
        <p:txBody>
          <a:bodyPr/>
          <a:lstStyle/>
          <a:p>
            <a:pPr algn="r"/>
            <a:r>
              <a:rPr lang="en-US" dirty="0"/>
              <a:t>What is wrong with these pictures?</a:t>
            </a:r>
          </a:p>
        </p:txBody>
      </p:sp>
      <p:pic>
        <p:nvPicPr>
          <p:cNvPr id="7" name="Content Placeholder 4">
            <a:extLst>
              <a:ext uri="{FF2B5EF4-FFF2-40B4-BE49-F238E27FC236}">
                <a16:creationId xmlns:a16="http://schemas.microsoft.com/office/drawing/2014/main" id="{CB336FB5-5D04-B6A9-D19F-DF07592D907F}"/>
              </a:ext>
            </a:extLst>
          </p:cNvPr>
          <p:cNvPicPr>
            <a:picLocks noGrp="1" noChangeAspect="1"/>
          </p:cNvPicPr>
          <p:nvPr>
            <p:ph idx="1"/>
          </p:nvPr>
        </p:nvPicPr>
        <p:blipFill rotWithShape="1">
          <a:blip r:embed="rId4">
            <a:extLst>
              <a:ext uri="{28A0092B-C50C-407E-A947-70E740481C1C}">
                <a14:useLocalDpi xmlns:a14="http://schemas.microsoft.com/office/drawing/2010/main" val="0"/>
              </a:ext>
            </a:extLst>
          </a:blip>
          <a:srcRect b="18607"/>
          <a:stretch/>
        </p:blipFill>
        <p:spPr>
          <a:xfrm>
            <a:off x="1984276" y="1936389"/>
            <a:ext cx="3505658" cy="4040421"/>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8" name="Picture 7">
            <a:extLst>
              <a:ext uri="{FF2B5EF4-FFF2-40B4-BE49-F238E27FC236}">
                <a16:creationId xmlns:a16="http://schemas.microsoft.com/office/drawing/2014/main" id="{F5A05C6E-5ACA-F789-F830-C92582DACB8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21466" y="1936390"/>
            <a:ext cx="3586258" cy="4040421"/>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val="13183798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8193</TotalTime>
  <Words>2403</Words>
  <Application>Microsoft Office PowerPoint</Application>
  <PresentationFormat>Widescreen</PresentationFormat>
  <Paragraphs>172</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MS PGothic</vt:lpstr>
      <vt:lpstr>Aptos</vt:lpstr>
      <vt:lpstr>Arial</vt:lpstr>
      <vt:lpstr>Calibri</vt:lpstr>
      <vt:lpstr>Calibri Light</vt:lpstr>
      <vt:lpstr>Cambria</vt:lpstr>
      <vt:lpstr>Office Theme</vt:lpstr>
      <vt:lpstr>Teague Insurance Agency</vt:lpstr>
      <vt:lpstr>Agenda</vt:lpstr>
      <vt:lpstr>Safety Analogy</vt:lpstr>
      <vt:lpstr>8 Program Elements</vt:lpstr>
      <vt:lpstr>Responsibility</vt:lpstr>
      <vt:lpstr>Employee Compliance</vt:lpstr>
      <vt:lpstr>Communication</vt:lpstr>
      <vt:lpstr>Hazard Assessment</vt:lpstr>
      <vt:lpstr>What is wrong with these pictures?</vt:lpstr>
      <vt:lpstr>Accident Investigation</vt:lpstr>
      <vt:lpstr>Correcting a Hazard</vt:lpstr>
      <vt:lpstr>Training</vt:lpstr>
      <vt:lpstr>What training is required</vt:lpstr>
      <vt:lpstr>Recordkeeping</vt:lpstr>
      <vt:lpstr>Appendices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Teague Insurance Agency</dc:title>
  <dc:creator>Drew Timon</dc:creator>
  <cp:lastModifiedBy>Drew Timon</cp:lastModifiedBy>
  <cp:revision>3</cp:revision>
  <dcterms:created xsi:type="dcterms:W3CDTF">2024-01-02T18:15:39Z</dcterms:created>
  <dcterms:modified xsi:type="dcterms:W3CDTF">2024-04-23T15:19:18Z</dcterms:modified>
</cp:coreProperties>
</file>